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03" r:id="rId1"/>
    <p:sldMasterId id="2147483661" r:id="rId2"/>
    <p:sldMasterId id="2147483667" r:id="rId3"/>
    <p:sldMasterId id="2147483668" r:id="rId4"/>
    <p:sldMasterId id="2147483669" r:id="rId5"/>
  </p:sldMasterIdLst>
  <p:notesMasterIdLst>
    <p:notesMasterId r:id="rId26"/>
  </p:notesMasterIdLst>
  <p:handoutMasterIdLst>
    <p:handoutMasterId r:id="rId27"/>
  </p:handoutMasterIdLst>
  <p:sldIdLst>
    <p:sldId id="268" r:id="rId6"/>
    <p:sldId id="269" r:id="rId7"/>
    <p:sldId id="270" r:id="rId8"/>
    <p:sldId id="271" r:id="rId9"/>
    <p:sldId id="283" r:id="rId10"/>
    <p:sldId id="284" r:id="rId11"/>
    <p:sldId id="275" r:id="rId12"/>
    <p:sldId id="272" r:id="rId13"/>
    <p:sldId id="281" r:id="rId14"/>
    <p:sldId id="289" r:id="rId15"/>
    <p:sldId id="285" r:id="rId16"/>
    <p:sldId id="286" r:id="rId17"/>
    <p:sldId id="288" r:id="rId18"/>
    <p:sldId id="290" r:id="rId19"/>
    <p:sldId id="277" r:id="rId20"/>
    <p:sldId id="291" r:id="rId21"/>
    <p:sldId id="292" r:id="rId22"/>
    <p:sldId id="279" r:id="rId23"/>
    <p:sldId id="274" r:id="rId24"/>
    <p:sldId id="293" r:id="rId25"/>
  </p:sldIdLst>
  <p:sldSz cx="12192000" cy="6858000"/>
  <p:notesSz cx="6797675" cy="9926638"/>
  <p:embeddedFontLst>
    <p:embeddedFont>
      <p:font typeface="Arial Nova" panose="020B0504020202020204" pitchFamily="3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Open Sans bold" panose="020B0806030504020204" pitchFamily="34" charset="0"/>
      <p:bold r:id="rId42"/>
    </p:embeddedFont>
    <p:embeddedFont>
      <p:font typeface="Open Sans Light" panose="020B0306030504020204" pitchFamily="34" charset="0"/>
      <p:regular r:id="rId43"/>
      <p:italic r:id="rId4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5159"/>
    <a:srgbClr val="E40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9B6CB-C0E4-5273-B665-972656279043}" v="4" dt="2023-01-13T09:51:45.375"/>
    <p1510:client id="{BDF45D35-4BB2-6C4E-9DE0-F0B62BA3031D}" v="1" dt="2023-01-13T16:01:19.9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6"/>
    <p:restoredTop sz="94720"/>
  </p:normalViewPr>
  <p:slideViewPr>
    <p:cSldViewPr snapToGrid="0">
      <p:cViewPr varScale="1">
        <p:scale>
          <a:sx n="211" d="100"/>
          <a:sy n="211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6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font" Target="fonts/font2.fntdata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y Chikhalkar" userId="075399a4-218a-4888-b84c-24b7c4105c1f" providerId="ADAL" clId="{BDF45D35-4BB2-6C4E-9DE0-F0B62BA3031D}"/>
    <pc:docChg chg="custSel modSld">
      <pc:chgData name="Akshay Chikhalkar" userId="075399a4-218a-4888-b84c-24b7c4105c1f" providerId="ADAL" clId="{BDF45D35-4BB2-6C4E-9DE0-F0B62BA3031D}" dt="2023-01-13T16:01:22.355" v="2" actId="478"/>
      <pc:docMkLst>
        <pc:docMk/>
      </pc:docMkLst>
      <pc:sldChg chg="addSp delSp modSp mod">
        <pc:chgData name="Akshay Chikhalkar" userId="075399a4-218a-4888-b84c-24b7c4105c1f" providerId="ADAL" clId="{BDF45D35-4BB2-6C4E-9DE0-F0B62BA3031D}" dt="2023-01-13T16:01:22.355" v="2" actId="478"/>
        <pc:sldMkLst>
          <pc:docMk/>
          <pc:sldMk cId="4227361890" sldId="286"/>
        </pc:sldMkLst>
        <pc:spChg chg="add del mod">
          <ac:chgData name="Akshay Chikhalkar" userId="075399a4-218a-4888-b84c-24b7c4105c1f" providerId="ADAL" clId="{BDF45D35-4BB2-6C4E-9DE0-F0B62BA3031D}" dt="2023-01-13T16:01:22.355" v="2" actId="478"/>
          <ac:spMkLst>
            <pc:docMk/>
            <pc:sldMk cId="4227361890" sldId="286"/>
            <ac:spMk id="4" creationId="{1FA22FA7-8E8A-CD17-8D85-0730FB6A0CBA}"/>
          </ac:spMkLst>
        </pc:spChg>
        <pc:spChg chg="del">
          <ac:chgData name="Akshay Chikhalkar" userId="075399a4-218a-4888-b84c-24b7c4105c1f" providerId="ADAL" clId="{BDF45D35-4BB2-6C4E-9DE0-F0B62BA3031D}" dt="2023-01-13T16:01:18.754" v="0" actId="478"/>
          <ac:spMkLst>
            <pc:docMk/>
            <pc:sldMk cId="4227361890" sldId="286"/>
            <ac:spMk id="10" creationId="{392B8328-2C88-BF66-9AA2-1ECCA7D0CB91}"/>
          </ac:spMkLst>
        </pc:spChg>
      </pc:sldChg>
    </pc:docChg>
  </pc:docChgLst>
  <pc:docChgLst>
    <pc:chgData name="Akshay Chikhalkar" userId="S::akshay.chikhalkar@stud.th-owl.de::075399a4-218a-4888-b84c-24b7c4105c1f" providerId="AD" clId="Web-{492DB321-D973-6190-98BA-4264E75FA6CC}"/>
    <pc:docChg chg="addSld modSld sldOrd modMainMaster">
      <pc:chgData name="Akshay Chikhalkar" userId="S::akshay.chikhalkar@stud.th-owl.de::075399a4-218a-4888-b84c-24b7c4105c1f" providerId="AD" clId="Web-{492DB321-D973-6190-98BA-4264E75FA6CC}" dt="2023-01-11T23:34:22.127" v="208"/>
      <pc:docMkLst>
        <pc:docMk/>
      </pc:docMkLst>
      <pc:sldChg chg="modSp mod">
        <pc:chgData name="Akshay Chikhalkar" userId="S::akshay.chikhalkar@stud.th-owl.de::075399a4-218a-4888-b84c-24b7c4105c1f" providerId="AD" clId="Web-{492DB321-D973-6190-98BA-4264E75FA6CC}" dt="2023-01-11T23:32:19.075" v="206"/>
        <pc:sldMkLst>
          <pc:docMk/>
          <pc:sldMk cId="2670562317" sldId="268"/>
        </pc:sldMkLst>
        <pc:spChg chg="mod">
          <ac:chgData name="Akshay Chikhalkar" userId="S::akshay.chikhalkar@stud.th-owl.de::075399a4-218a-4888-b84c-24b7c4105c1f" providerId="AD" clId="Web-{492DB321-D973-6190-98BA-4264E75FA6CC}" dt="2023-01-11T22:29:23.418" v="22" actId="20577"/>
          <ac:spMkLst>
            <pc:docMk/>
            <pc:sldMk cId="2670562317" sldId="268"/>
            <ac:spMk id="2" creationId="{00000000-0000-0000-0000-000000000000}"/>
          </ac:spMkLst>
        </pc:spChg>
      </pc:sldChg>
      <pc:sldChg chg="mod">
        <pc:chgData name="Akshay Chikhalkar" userId="S::akshay.chikhalkar@stud.th-owl.de::075399a4-218a-4888-b84c-24b7c4105c1f" providerId="AD" clId="Web-{492DB321-D973-6190-98BA-4264E75FA6CC}" dt="2023-01-11T23:32:19.075" v="206"/>
        <pc:sldMkLst>
          <pc:docMk/>
          <pc:sldMk cId="3563673765" sldId="269"/>
        </pc:sldMkLst>
      </pc:sldChg>
      <pc:sldChg chg="mod">
        <pc:chgData name="Akshay Chikhalkar" userId="S::akshay.chikhalkar@stud.th-owl.de::075399a4-218a-4888-b84c-24b7c4105c1f" providerId="AD" clId="Web-{492DB321-D973-6190-98BA-4264E75FA6CC}" dt="2023-01-11T23:32:19.075" v="206"/>
        <pc:sldMkLst>
          <pc:docMk/>
          <pc:sldMk cId="126157449" sldId="270"/>
        </pc:sldMkLst>
      </pc:sldChg>
      <pc:sldChg chg="addSp delSp modSp mod setBg">
        <pc:chgData name="Akshay Chikhalkar" userId="S::akshay.chikhalkar@stud.th-owl.de::075399a4-218a-4888-b84c-24b7c4105c1f" providerId="AD" clId="Web-{492DB321-D973-6190-98BA-4264E75FA6CC}" dt="2023-01-11T23:32:19.075" v="206"/>
        <pc:sldMkLst>
          <pc:docMk/>
          <pc:sldMk cId="572249388" sldId="271"/>
        </pc:sldMkLst>
        <pc:spChg chg="add mod">
          <ac:chgData name="Akshay Chikhalkar" userId="S::akshay.chikhalkar@stud.th-owl.de::075399a4-218a-4888-b84c-24b7c4105c1f" providerId="AD" clId="Web-{492DB321-D973-6190-98BA-4264E75FA6CC}" dt="2023-01-11T22:34:36.707" v="31" actId="1076"/>
          <ac:spMkLst>
            <pc:docMk/>
            <pc:sldMk cId="572249388" sldId="271"/>
            <ac:spMk id="89" creationId="{E386461B-72A4-F1C5-3CCB-DC1DD9B0D091}"/>
          </ac:spMkLst>
        </pc:spChg>
        <pc:spChg chg="add mod">
          <ac:chgData name="Akshay Chikhalkar" userId="S::akshay.chikhalkar@stud.th-owl.de::075399a4-218a-4888-b84c-24b7c4105c1f" providerId="AD" clId="Web-{492DB321-D973-6190-98BA-4264E75FA6CC}" dt="2023-01-11T22:34:47.676" v="34" actId="1076"/>
          <ac:spMkLst>
            <pc:docMk/>
            <pc:sldMk cId="572249388" sldId="271"/>
            <ac:spMk id="100" creationId="{399FFF59-708B-4593-A094-AB139F6A9CAD}"/>
          </ac:spMkLst>
        </pc:spChg>
        <pc:graphicFrameChg chg="modGraphic">
          <ac:chgData name="Akshay Chikhalkar" userId="S::akshay.chikhalkar@stud.th-owl.de::075399a4-218a-4888-b84c-24b7c4105c1f" providerId="AD" clId="Web-{492DB321-D973-6190-98BA-4264E75FA6CC}" dt="2023-01-11T23:21:35.971" v="187" actId="20577"/>
          <ac:graphicFrameMkLst>
            <pc:docMk/>
            <pc:sldMk cId="572249388" sldId="271"/>
            <ac:graphicFrameMk id="9" creationId="{63B2C3F4-9487-E58B-BDA5-BF4A932EF336}"/>
          </ac:graphicFrameMkLst>
        </pc:graphicFrameChg>
        <pc:inkChg chg="add del">
          <ac:chgData name="Akshay Chikhalkar" userId="S::akshay.chikhalkar@stud.th-owl.de::075399a4-218a-4888-b84c-24b7c4105c1f" providerId="AD" clId="Web-{492DB321-D973-6190-98BA-4264E75FA6CC}" dt="2023-01-11T22:33:42.703" v="23"/>
          <ac:inkMkLst>
            <pc:docMk/>
            <pc:sldMk cId="572249388" sldId="271"/>
            <ac:inkMk id="35" creationId="{F40B3784-1662-B603-D8C2-95B7FEDD6F91}"/>
          </ac:inkMkLst>
        </pc:inkChg>
        <pc:inkChg chg="del mod">
          <ac:chgData name="Akshay Chikhalkar" userId="S::akshay.chikhalkar@stud.th-owl.de::075399a4-218a-4888-b84c-24b7c4105c1f" providerId="AD" clId="Web-{492DB321-D973-6190-98BA-4264E75FA6CC}" dt="2023-01-11T22:23:07.734" v="4"/>
          <ac:inkMkLst>
            <pc:docMk/>
            <pc:sldMk cId="572249388" sldId="271"/>
            <ac:inkMk id="46" creationId="{EC361074-0256-04EF-EE5B-A4128B4156E9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2:33:53.891" v="25"/>
          <ac:inkMkLst>
            <pc:docMk/>
            <pc:sldMk cId="572249388" sldId="271"/>
            <ac:inkMk id="47" creationId="{B9918644-BDB6-92AE-E70C-F062F4B38CB9}"/>
          </ac:inkMkLst>
        </pc:inkChg>
        <pc:inkChg chg="add del">
          <ac:chgData name="Akshay Chikhalkar" userId="S::akshay.chikhalkar@stud.th-owl.de::075399a4-218a-4888-b84c-24b7c4105c1f" providerId="AD" clId="Web-{492DB321-D973-6190-98BA-4264E75FA6CC}" dt="2023-01-11T22:33:52.047" v="24"/>
          <ac:inkMkLst>
            <pc:docMk/>
            <pc:sldMk cId="572249388" sldId="271"/>
            <ac:inkMk id="58" creationId="{BE1C21C4-BB12-FB04-82AD-95D682DA3809}"/>
          </ac:inkMkLst>
        </pc:inkChg>
      </pc:sldChg>
      <pc:sldChg chg="addSp delSp modSp mod">
        <pc:chgData name="Akshay Chikhalkar" userId="S::akshay.chikhalkar@stud.th-owl.de::075399a4-218a-4888-b84c-24b7c4105c1f" providerId="AD" clId="Web-{492DB321-D973-6190-98BA-4264E75FA6CC}" dt="2023-01-11T23:32:19.075" v="206"/>
        <pc:sldMkLst>
          <pc:docMk/>
          <pc:sldMk cId="1882015358" sldId="272"/>
        </pc:sldMkLst>
        <pc:spChg chg="add">
          <ac:chgData name="Akshay Chikhalkar" userId="S::akshay.chikhalkar@stud.th-owl.de::075399a4-218a-4888-b84c-24b7c4105c1f" providerId="AD" clId="Web-{492DB321-D973-6190-98BA-4264E75FA6CC}" dt="2023-01-11T22:35:50.415" v="55"/>
          <ac:spMkLst>
            <pc:docMk/>
            <pc:sldMk cId="1882015358" sldId="272"/>
            <ac:spMk id="8" creationId="{42A84774-42CB-0762-478D-7326F2A8DD5E}"/>
          </ac:spMkLst>
        </pc:spChg>
        <pc:spChg chg="add mod">
          <ac:chgData name="Akshay Chikhalkar" userId="S::akshay.chikhalkar@stud.th-owl.de::075399a4-218a-4888-b84c-24b7c4105c1f" providerId="AD" clId="Web-{492DB321-D973-6190-98BA-4264E75FA6CC}" dt="2023-01-11T22:35:54.884" v="57" actId="1076"/>
          <ac:spMkLst>
            <pc:docMk/>
            <pc:sldMk cId="1882015358" sldId="272"/>
            <ac:spMk id="10" creationId="{D0E987A3-77F0-F602-9A11-6432903E5B50}"/>
          </ac:spMkLst>
        </pc:spChg>
        <pc:inkChg chg="del">
          <ac:chgData name="Akshay Chikhalkar" userId="S::akshay.chikhalkar@stud.th-owl.de::075399a4-218a-4888-b84c-24b7c4105c1f" providerId="AD" clId="Web-{492DB321-D973-6190-98BA-4264E75FA6CC}" dt="2023-01-11T22:35:46.915" v="53"/>
          <ac:inkMkLst>
            <pc:docMk/>
            <pc:sldMk cId="1882015358" sldId="272"/>
            <ac:inkMk id="4" creationId="{1B54E14A-D7F6-68D6-7B3D-B08B39E61EC5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2:35:49.275" v="54"/>
          <ac:inkMkLst>
            <pc:docMk/>
            <pc:sldMk cId="1882015358" sldId="272"/>
            <ac:inkMk id="5" creationId="{C29BA591-0CF4-05B1-0FB9-09B26C5D2C87}"/>
          </ac:inkMkLst>
        </pc:inkChg>
        <pc:inkChg chg="add del">
          <ac:chgData name="Akshay Chikhalkar" userId="S::akshay.chikhalkar@stud.th-owl.de::075399a4-218a-4888-b84c-24b7c4105c1f" providerId="AD" clId="Web-{492DB321-D973-6190-98BA-4264E75FA6CC}" dt="2023-01-11T22:35:46.087" v="52"/>
          <ac:inkMkLst>
            <pc:docMk/>
            <pc:sldMk cId="1882015358" sldId="272"/>
            <ac:inkMk id="6" creationId="{8AD14138-3E0B-9F99-D6A4-5FC8AF72B9CC}"/>
          </ac:inkMkLst>
        </pc:inkChg>
      </pc:sldChg>
      <pc:sldChg chg="addSp delSp modSp mod">
        <pc:chgData name="Akshay Chikhalkar" userId="S::akshay.chikhalkar@stud.th-owl.de::075399a4-218a-4888-b84c-24b7c4105c1f" providerId="AD" clId="Web-{492DB321-D973-6190-98BA-4264E75FA6CC}" dt="2023-01-11T23:32:19.075" v="206"/>
        <pc:sldMkLst>
          <pc:docMk/>
          <pc:sldMk cId="821152157" sldId="274"/>
        </pc:sldMkLst>
        <pc:spChg chg="add">
          <ac:chgData name="Akshay Chikhalkar" userId="S::akshay.chikhalkar@stud.th-owl.de::075399a4-218a-4888-b84c-24b7c4105c1f" providerId="AD" clId="Web-{492DB321-D973-6190-98BA-4264E75FA6CC}" dt="2023-01-11T22:38:00.769" v="102"/>
          <ac:spMkLst>
            <pc:docMk/>
            <pc:sldMk cId="821152157" sldId="274"/>
            <ac:spMk id="7" creationId="{7BA92C28-0382-0219-7AA9-203D69AE7818}"/>
          </ac:spMkLst>
        </pc:spChg>
        <pc:spChg chg="add mod">
          <ac:chgData name="Akshay Chikhalkar" userId="S::akshay.chikhalkar@stud.th-owl.de::075399a4-218a-4888-b84c-24b7c4105c1f" providerId="AD" clId="Web-{492DB321-D973-6190-98BA-4264E75FA6CC}" dt="2023-01-11T22:38:08.722" v="105" actId="1076"/>
          <ac:spMkLst>
            <pc:docMk/>
            <pc:sldMk cId="821152157" sldId="274"/>
            <ac:spMk id="9" creationId="{6793D36B-9829-C94D-B452-D87545DA4886}"/>
          </ac:spMkLst>
        </pc:spChg>
        <pc:inkChg chg="del">
          <ac:chgData name="Akshay Chikhalkar" userId="S::akshay.chikhalkar@stud.th-owl.de::075399a4-218a-4888-b84c-24b7c4105c1f" providerId="AD" clId="Web-{492DB321-D973-6190-98BA-4264E75FA6CC}" dt="2023-01-11T22:37:57.363" v="100"/>
          <ac:inkMkLst>
            <pc:docMk/>
            <pc:sldMk cId="821152157" sldId="274"/>
            <ac:inkMk id="2" creationId="{9E04D059-A3F6-C8AB-9A4A-1A43276FE832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2:37:59.519" v="101"/>
          <ac:inkMkLst>
            <pc:docMk/>
            <pc:sldMk cId="821152157" sldId="274"/>
            <ac:inkMk id="4" creationId="{7289C0CD-B5AC-6E8F-A1F9-0031E334669C}"/>
          </ac:inkMkLst>
        </pc:inkChg>
      </pc:sldChg>
      <pc:sldChg chg="mod">
        <pc:chgData name="Akshay Chikhalkar" userId="S::akshay.chikhalkar@stud.th-owl.de::075399a4-218a-4888-b84c-24b7c4105c1f" providerId="AD" clId="Web-{492DB321-D973-6190-98BA-4264E75FA6CC}" dt="2023-01-11T23:32:19.075" v="206"/>
        <pc:sldMkLst>
          <pc:docMk/>
          <pc:sldMk cId="1064996000" sldId="275"/>
        </pc:sldMkLst>
      </pc:sldChg>
      <pc:sldChg chg="mod">
        <pc:chgData name="Akshay Chikhalkar" userId="S::akshay.chikhalkar@stud.th-owl.de::075399a4-218a-4888-b84c-24b7c4105c1f" providerId="AD" clId="Web-{492DB321-D973-6190-98BA-4264E75FA6CC}" dt="2023-01-11T23:32:19.075" v="206"/>
        <pc:sldMkLst>
          <pc:docMk/>
          <pc:sldMk cId="4257173692" sldId="277"/>
        </pc:sldMkLst>
      </pc:sldChg>
      <pc:sldChg chg="mod">
        <pc:chgData name="Akshay Chikhalkar" userId="S::akshay.chikhalkar@stud.th-owl.de::075399a4-218a-4888-b84c-24b7c4105c1f" providerId="AD" clId="Web-{492DB321-D973-6190-98BA-4264E75FA6CC}" dt="2023-01-11T23:32:19.075" v="206"/>
        <pc:sldMkLst>
          <pc:docMk/>
          <pc:sldMk cId="2055535423" sldId="279"/>
        </pc:sldMkLst>
      </pc:sldChg>
      <pc:sldChg chg="mod">
        <pc:chgData name="Akshay Chikhalkar" userId="S::akshay.chikhalkar@stud.th-owl.de::075399a4-218a-4888-b84c-24b7c4105c1f" providerId="AD" clId="Web-{492DB321-D973-6190-98BA-4264E75FA6CC}" dt="2023-01-11T23:32:19.075" v="206"/>
        <pc:sldMkLst>
          <pc:docMk/>
          <pc:sldMk cId="128307137" sldId="281"/>
        </pc:sldMkLst>
      </pc:sldChg>
      <pc:sldChg chg="addSp delSp modSp mod">
        <pc:chgData name="Akshay Chikhalkar" userId="S::akshay.chikhalkar@stud.th-owl.de::075399a4-218a-4888-b84c-24b7c4105c1f" providerId="AD" clId="Web-{492DB321-D973-6190-98BA-4264E75FA6CC}" dt="2023-01-11T23:32:19.075" v="206"/>
        <pc:sldMkLst>
          <pc:docMk/>
          <pc:sldMk cId="824774887" sldId="283"/>
        </pc:sldMkLst>
        <pc:spChg chg="add">
          <ac:chgData name="Akshay Chikhalkar" userId="S::akshay.chikhalkar@stud.th-owl.de::075399a4-218a-4888-b84c-24b7c4105c1f" providerId="AD" clId="Web-{492DB321-D973-6190-98BA-4264E75FA6CC}" dt="2023-01-11T22:35:05.662" v="39"/>
          <ac:spMkLst>
            <pc:docMk/>
            <pc:sldMk cId="824774887" sldId="283"/>
            <ac:spMk id="8" creationId="{CA01B3E4-930E-9B28-3C5F-16D19DC6DF3A}"/>
          </ac:spMkLst>
        </pc:spChg>
        <pc:spChg chg="add mod">
          <ac:chgData name="Akshay Chikhalkar" userId="S::akshay.chikhalkar@stud.th-owl.de::075399a4-218a-4888-b84c-24b7c4105c1f" providerId="AD" clId="Web-{492DB321-D973-6190-98BA-4264E75FA6CC}" dt="2023-01-11T22:35:17.147" v="42" actId="1076"/>
          <ac:spMkLst>
            <pc:docMk/>
            <pc:sldMk cId="824774887" sldId="283"/>
            <ac:spMk id="10" creationId="{6F3213C8-183F-4FA0-4F62-E72478AED669}"/>
          </ac:spMkLst>
        </pc:spChg>
        <pc:spChg chg="mod">
          <ac:chgData name="Akshay Chikhalkar" userId="S::akshay.chikhalkar@stud.th-owl.de::075399a4-218a-4888-b84c-24b7c4105c1f" providerId="AD" clId="Web-{492DB321-D973-6190-98BA-4264E75FA6CC}" dt="2023-01-11T23:21:26.143" v="184" actId="20577"/>
          <ac:spMkLst>
            <pc:docMk/>
            <pc:sldMk cId="824774887" sldId="283"/>
            <ac:spMk id="364" creationId="{F105F4F9-09E7-D59A-A188-F79B12333471}"/>
          </ac:spMkLst>
        </pc:spChg>
        <pc:inkChg chg="add del">
          <ac:chgData name="Akshay Chikhalkar" userId="S::akshay.chikhalkar@stud.th-owl.de::075399a4-218a-4888-b84c-24b7c4105c1f" providerId="AD" clId="Web-{492DB321-D973-6190-98BA-4264E75FA6CC}" dt="2023-01-11T22:34:58.162" v="37"/>
          <ac:inkMkLst>
            <pc:docMk/>
            <pc:sldMk cId="824774887" sldId="283"/>
            <ac:inkMk id="2" creationId="{719D1C02-415B-4C26-EB73-E0F0EA34F40E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2:34:55.568" v="36"/>
          <ac:inkMkLst>
            <pc:docMk/>
            <pc:sldMk cId="824774887" sldId="283"/>
            <ac:inkMk id="3" creationId="{E0A0D01A-5945-B222-EAA3-1D026B051419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2:35:03.178" v="38"/>
          <ac:inkMkLst>
            <pc:docMk/>
            <pc:sldMk cId="824774887" sldId="283"/>
            <ac:inkMk id="5" creationId="{B163F489-3B49-8A1E-29B1-C5D65AA5F261}"/>
          </ac:inkMkLst>
        </pc:inkChg>
        <pc:inkChg chg="add del">
          <ac:chgData name="Akshay Chikhalkar" userId="S::akshay.chikhalkar@stud.th-owl.de::075399a4-218a-4888-b84c-24b7c4105c1f" providerId="AD" clId="Web-{492DB321-D973-6190-98BA-4264E75FA6CC}" dt="2023-01-11T22:34:54.208" v="35"/>
          <ac:inkMkLst>
            <pc:docMk/>
            <pc:sldMk cId="824774887" sldId="283"/>
            <ac:inkMk id="6" creationId="{8E7099B8-367E-9641-8A55-2EAD861C4A39}"/>
          </ac:inkMkLst>
        </pc:inkChg>
      </pc:sldChg>
      <pc:sldChg chg="addSp delSp modSp mod">
        <pc:chgData name="Akshay Chikhalkar" userId="S::akshay.chikhalkar@stud.th-owl.de::075399a4-218a-4888-b84c-24b7c4105c1f" providerId="AD" clId="Web-{492DB321-D973-6190-98BA-4264E75FA6CC}" dt="2023-01-11T23:32:19.075" v="206"/>
        <pc:sldMkLst>
          <pc:docMk/>
          <pc:sldMk cId="86212169" sldId="284"/>
        </pc:sldMkLst>
        <pc:spChg chg="mod">
          <ac:chgData name="Akshay Chikhalkar" userId="S::akshay.chikhalkar@stud.th-owl.de::075399a4-218a-4888-b84c-24b7c4105c1f" providerId="AD" clId="Web-{492DB321-D973-6190-98BA-4264E75FA6CC}" dt="2023-01-11T23:21:04.173" v="181" actId="20577"/>
          <ac:spMkLst>
            <pc:docMk/>
            <pc:sldMk cId="86212169" sldId="284"/>
            <ac:spMk id="2" creationId="{C8234F57-24C2-12DB-4C23-6124A8E20EEB}"/>
          </ac:spMkLst>
        </pc:spChg>
        <pc:spChg chg="add">
          <ac:chgData name="Akshay Chikhalkar" userId="S::akshay.chikhalkar@stud.th-owl.de::075399a4-218a-4888-b84c-24b7c4105c1f" providerId="AD" clId="Web-{492DB321-D973-6190-98BA-4264E75FA6CC}" dt="2023-01-11T22:35:33.774" v="48"/>
          <ac:spMkLst>
            <pc:docMk/>
            <pc:sldMk cId="86212169" sldId="284"/>
            <ac:spMk id="10" creationId="{DC5CB74A-6175-2DE6-60C7-E67D2DBA1A01}"/>
          </ac:spMkLst>
        </pc:spChg>
        <pc:spChg chg="add mod">
          <ac:chgData name="Akshay Chikhalkar" userId="S::akshay.chikhalkar@stud.th-owl.de::075399a4-218a-4888-b84c-24b7c4105c1f" providerId="AD" clId="Web-{492DB321-D973-6190-98BA-4264E75FA6CC}" dt="2023-01-11T22:35:41.618" v="51" actId="1076"/>
          <ac:spMkLst>
            <pc:docMk/>
            <pc:sldMk cId="86212169" sldId="284"/>
            <ac:spMk id="13" creationId="{F5836723-895E-D8DD-D691-99733F88C378}"/>
          </ac:spMkLst>
        </pc:spChg>
        <pc:inkChg chg="del">
          <ac:chgData name="Akshay Chikhalkar" userId="S::akshay.chikhalkar@stud.th-owl.de::075399a4-218a-4888-b84c-24b7c4105c1f" providerId="AD" clId="Web-{492DB321-D973-6190-98BA-4264E75FA6CC}" dt="2023-01-11T22:35:24.195" v="44"/>
          <ac:inkMkLst>
            <pc:docMk/>
            <pc:sldMk cId="86212169" sldId="284"/>
            <ac:inkMk id="4" creationId="{D47E0D63-822A-DEEE-4E95-D69C3B954993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2:35:26.023" v="45"/>
          <ac:inkMkLst>
            <pc:docMk/>
            <pc:sldMk cId="86212169" sldId="284"/>
            <ac:inkMk id="5" creationId="{09348BD8-4928-1864-7DC7-811FFAC00C1B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2:35:29.133" v="47"/>
          <ac:inkMkLst>
            <pc:docMk/>
            <pc:sldMk cId="86212169" sldId="284"/>
            <ac:inkMk id="6" creationId="{A40599EA-3356-59B4-2718-F754A3C12640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2:35:27.101" v="46"/>
          <ac:inkMkLst>
            <pc:docMk/>
            <pc:sldMk cId="86212169" sldId="284"/>
            <ac:inkMk id="7" creationId="{821AAD4A-327D-5912-0DD8-1773ECB5CADE}"/>
          </ac:inkMkLst>
        </pc:inkChg>
        <pc:inkChg chg="add del">
          <ac:chgData name="Akshay Chikhalkar" userId="S::akshay.chikhalkar@stud.th-owl.de::075399a4-218a-4888-b84c-24b7c4105c1f" providerId="AD" clId="Web-{492DB321-D973-6190-98BA-4264E75FA6CC}" dt="2023-01-11T22:35:22.476" v="43"/>
          <ac:inkMkLst>
            <pc:docMk/>
            <pc:sldMk cId="86212169" sldId="284"/>
            <ac:inkMk id="8" creationId="{17132257-95EA-926C-B184-4E914EA2FC17}"/>
          </ac:inkMkLst>
        </pc:inkChg>
      </pc:sldChg>
      <pc:sldChg chg="addSp delSp modSp mod">
        <pc:chgData name="Akshay Chikhalkar" userId="S::akshay.chikhalkar@stud.th-owl.de::075399a4-218a-4888-b84c-24b7c4105c1f" providerId="AD" clId="Web-{492DB321-D973-6190-98BA-4264E75FA6CC}" dt="2023-01-11T23:32:19.075" v="206"/>
        <pc:sldMkLst>
          <pc:docMk/>
          <pc:sldMk cId="3096600903" sldId="285"/>
        </pc:sldMkLst>
        <pc:spChg chg="add del mod">
          <ac:chgData name="Akshay Chikhalkar" userId="S::akshay.chikhalkar@stud.th-owl.de::075399a4-218a-4888-b84c-24b7c4105c1f" providerId="AD" clId="Web-{492DB321-D973-6190-98BA-4264E75FA6CC}" dt="2023-01-11T23:26:38.138" v="195"/>
          <ac:spMkLst>
            <pc:docMk/>
            <pc:sldMk cId="3096600903" sldId="285"/>
            <ac:spMk id="7" creationId="{8CF6E6D4-E41B-451E-988D-EE358ED5D2EC}"/>
          </ac:spMkLst>
        </pc:spChg>
        <pc:spChg chg="add mod">
          <ac:chgData name="Akshay Chikhalkar" userId="S::akshay.chikhalkar@stud.th-owl.de::075399a4-218a-4888-b84c-24b7c4105c1f" providerId="AD" clId="Web-{492DB321-D973-6190-98BA-4264E75FA6CC}" dt="2023-01-11T23:26:53.623" v="198" actId="1076"/>
          <ac:spMkLst>
            <pc:docMk/>
            <pc:sldMk cId="3096600903" sldId="285"/>
            <ac:spMk id="8" creationId="{4DAEA15F-E8D0-69D5-0D21-343061A41384}"/>
          </ac:spMkLst>
        </pc:spChg>
        <pc:spChg chg="add mod">
          <ac:chgData name="Akshay Chikhalkar" userId="S::akshay.chikhalkar@stud.th-owl.de::075399a4-218a-4888-b84c-24b7c4105c1f" providerId="AD" clId="Web-{492DB321-D973-6190-98BA-4264E75FA6CC}" dt="2023-01-11T23:26:58.842" v="200" actId="1076"/>
          <ac:spMkLst>
            <pc:docMk/>
            <pc:sldMk cId="3096600903" sldId="285"/>
            <ac:spMk id="9" creationId="{CC122B26-0DD0-07FE-0116-72F193D256DC}"/>
          </ac:spMkLst>
        </pc:spChg>
        <pc:spChg chg="add mod">
          <ac:chgData name="Akshay Chikhalkar" userId="S::akshay.chikhalkar@stud.th-owl.de::075399a4-218a-4888-b84c-24b7c4105c1f" providerId="AD" clId="Web-{492DB321-D973-6190-98BA-4264E75FA6CC}" dt="2023-01-11T23:27:04.827" v="202" actId="1076"/>
          <ac:spMkLst>
            <pc:docMk/>
            <pc:sldMk cId="3096600903" sldId="285"/>
            <ac:spMk id="10" creationId="{0BDDBB1A-2A34-2B6C-BC1B-9F7DAABE526F}"/>
          </ac:spMkLst>
        </pc:spChg>
        <pc:spChg chg="add mod">
          <ac:chgData name="Akshay Chikhalkar" userId="S::akshay.chikhalkar@stud.th-owl.de::075399a4-218a-4888-b84c-24b7c4105c1f" providerId="AD" clId="Web-{492DB321-D973-6190-98BA-4264E75FA6CC}" dt="2023-01-11T23:27:10.764" v="204" actId="1076"/>
          <ac:spMkLst>
            <pc:docMk/>
            <pc:sldMk cId="3096600903" sldId="285"/>
            <ac:spMk id="11" creationId="{330D9786-043B-8150-D413-F1B51508706A}"/>
          </ac:spMkLst>
        </pc:spChg>
        <pc:spChg chg="add">
          <ac:chgData name="Akshay Chikhalkar" userId="S::akshay.chikhalkar@stud.th-owl.de::075399a4-218a-4888-b84c-24b7c4105c1f" providerId="AD" clId="Web-{492DB321-D973-6190-98BA-4264E75FA6CC}" dt="2023-01-11T22:36:23.558" v="66"/>
          <ac:spMkLst>
            <pc:docMk/>
            <pc:sldMk cId="3096600903" sldId="285"/>
            <ac:spMk id="17" creationId="{84BA85AE-D7CF-62B4-8C4E-2AE44C8E4730}"/>
          </ac:spMkLst>
        </pc:spChg>
        <pc:spChg chg="add mod">
          <ac:chgData name="Akshay Chikhalkar" userId="S::akshay.chikhalkar@stud.th-owl.de::075399a4-218a-4888-b84c-24b7c4105c1f" providerId="AD" clId="Web-{492DB321-D973-6190-98BA-4264E75FA6CC}" dt="2023-01-11T22:36:35.262" v="69" actId="1076"/>
          <ac:spMkLst>
            <pc:docMk/>
            <pc:sldMk cId="3096600903" sldId="285"/>
            <ac:spMk id="22" creationId="{DCD84A49-9385-17BA-9C74-3EC911B81134}"/>
          </ac:spMkLst>
        </pc:spChg>
        <pc:inkChg chg="del">
          <ac:chgData name="Akshay Chikhalkar" userId="S::akshay.chikhalkar@stud.th-owl.de::075399a4-218a-4888-b84c-24b7c4105c1f" providerId="AD" clId="Web-{492DB321-D973-6190-98BA-4264E75FA6CC}" dt="2023-01-11T22:36:20.027" v="64"/>
          <ac:inkMkLst>
            <pc:docMk/>
            <pc:sldMk cId="3096600903" sldId="285"/>
            <ac:inkMk id="7" creationId="{A38DE45C-AACD-A900-FCC1-033896D06BA8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2:36:22.355" v="65"/>
          <ac:inkMkLst>
            <pc:docMk/>
            <pc:sldMk cId="3096600903" sldId="285"/>
            <ac:inkMk id="8" creationId="{897CF76D-6C7D-B97B-A7DB-5B727FC6A882}"/>
          </ac:inkMkLst>
        </pc:inkChg>
        <pc:inkChg chg="add del">
          <ac:chgData name="Akshay Chikhalkar" userId="S::akshay.chikhalkar@stud.th-owl.de::075399a4-218a-4888-b84c-24b7c4105c1f" providerId="AD" clId="Web-{492DB321-D973-6190-98BA-4264E75FA6CC}" dt="2023-01-11T22:24:39.569" v="10"/>
          <ac:inkMkLst>
            <pc:docMk/>
            <pc:sldMk cId="3096600903" sldId="285"/>
            <ac:inkMk id="9" creationId="{47D1CDE5-6514-99DA-8ABD-B1D5CA69C36F}"/>
          </ac:inkMkLst>
        </pc:inkChg>
        <pc:inkChg chg="add del">
          <ac:chgData name="Akshay Chikhalkar" userId="S::akshay.chikhalkar@stud.th-owl.de::075399a4-218a-4888-b84c-24b7c4105c1f" providerId="AD" clId="Web-{492DB321-D973-6190-98BA-4264E75FA6CC}" dt="2023-01-11T22:36:19.074" v="63"/>
          <ac:inkMkLst>
            <pc:docMk/>
            <pc:sldMk cId="3096600903" sldId="285"/>
            <ac:inkMk id="10" creationId="{38A81185-8FC3-6D28-C645-32491740DBC8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3:26:08.090" v="188"/>
          <ac:inkMkLst>
            <pc:docMk/>
            <pc:sldMk cId="3096600903" sldId="285"/>
            <ac:inkMk id="23" creationId="{BEEB4F2E-4FA1-84DF-4F56-076423CC957F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3:26:28.591" v="191"/>
          <ac:inkMkLst>
            <pc:docMk/>
            <pc:sldMk cId="3096600903" sldId="285"/>
            <ac:inkMk id="24" creationId="{D5DC92EC-AC75-4D34-1EB4-69B8C3331279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3:26:17.872" v="190"/>
          <ac:inkMkLst>
            <pc:docMk/>
            <pc:sldMk cId="3096600903" sldId="285"/>
            <ac:inkMk id="25" creationId="{EAD0AC0B-C45E-D658-C233-6A5277CD45E8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3:26:14.012" v="189"/>
          <ac:inkMkLst>
            <pc:docMk/>
            <pc:sldMk cId="3096600903" sldId="285"/>
            <ac:inkMk id="28" creationId="{5C405624-4652-3F6B-4455-BE3CC4F08C7B}"/>
          </ac:inkMkLst>
        </pc:inkChg>
      </pc:sldChg>
      <pc:sldChg chg="addSp delSp modSp mod">
        <pc:chgData name="Akshay Chikhalkar" userId="S::akshay.chikhalkar@stud.th-owl.de::075399a4-218a-4888-b84c-24b7c4105c1f" providerId="AD" clId="Web-{492DB321-D973-6190-98BA-4264E75FA6CC}" dt="2023-01-11T23:32:19.075" v="206"/>
        <pc:sldMkLst>
          <pc:docMk/>
          <pc:sldMk cId="4227361890" sldId="286"/>
        </pc:sldMkLst>
        <pc:spChg chg="mod">
          <ac:chgData name="Akshay Chikhalkar" userId="S::akshay.chikhalkar@stud.th-owl.de::075399a4-218a-4888-b84c-24b7c4105c1f" providerId="AD" clId="Web-{492DB321-D973-6190-98BA-4264E75FA6CC}" dt="2023-01-11T23:20:01.968" v="178" actId="14100"/>
          <ac:spMkLst>
            <pc:docMk/>
            <pc:sldMk cId="4227361890" sldId="286"/>
            <ac:spMk id="3" creationId="{E8EF00CD-FBD7-135C-1CE4-1167CAFE5748}"/>
          </ac:spMkLst>
        </pc:spChg>
        <pc:spChg chg="add">
          <ac:chgData name="Akshay Chikhalkar" userId="S::akshay.chikhalkar@stud.th-owl.de::075399a4-218a-4888-b84c-24b7c4105c1f" providerId="AD" clId="Web-{492DB321-D973-6190-98BA-4264E75FA6CC}" dt="2023-01-11T22:36:50.373" v="75"/>
          <ac:spMkLst>
            <pc:docMk/>
            <pc:sldMk cId="4227361890" sldId="286"/>
            <ac:spMk id="10" creationId="{392B8328-2C88-BF66-9AA2-1ECCA7D0CB91}"/>
          </ac:spMkLst>
        </pc:spChg>
        <pc:spChg chg="add mod">
          <ac:chgData name="Akshay Chikhalkar" userId="S::akshay.chikhalkar@stud.th-owl.de::075399a4-218a-4888-b84c-24b7c4105c1f" providerId="AD" clId="Web-{492DB321-D973-6190-98BA-4264E75FA6CC}" dt="2023-01-11T22:36:53.295" v="77" actId="1076"/>
          <ac:spMkLst>
            <pc:docMk/>
            <pc:sldMk cId="4227361890" sldId="286"/>
            <ac:spMk id="13" creationId="{D0631584-28F3-FB51-5DA2-F8BD5D90DB76}"/>
          </ac:spMkLst>
        </pc:spChg>
        <pc:inkChg chg="del">
          <ac:chgData name="Akshay Chikhalkar" userId="S::akshay.chikhalkar@stud.th-owl.de::075399a4-218a-4888-b84c-24b7c4105c1f" providerId="AD" clId="Web-{492DB321-D973-6190-98BA-4264E75FA6CC}" dt="2023-01-11T22:36:41.560" v="71"/>
          <ac:inkMkLst>
            <pc:docMk/>
            <pc:sldMk cId="4227361890" sldId="286"/>
            <ac:inkMk id="4" creationId="{C37F9CD2-0132-999B-FCA4-A039E9EF09B9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2:36:40.247" v="70"/>
          <ac:inkMkLst>
            <pc:docMk/>
            <pc:sldMk cId="4227361890" sldId="286"/>
            <ac:inkMk id="5" creationId="{459B3231-A125-1DE7-1924-22BC433B5F02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2:36:48.967" v="74"/>
          <ac:inkMkLst>
            <pc:docMk/>
            <pc:sldMk cId="4227361890" sldId="286"/>
            <ac:inkMk id="6" creationId="{F995024A-E4B0-E614-8C3B-16B5B898D4FD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2:36:48.076" v="73"/>
          <ac:inkMkLst>
            <pc:docMk/>
            <pc:sldMk cId="4227361890" sldId="286"/>
            <ac:inkMk id="7" creationId="{8F1CC542-0350-B4AA-14E0-18EA5FE6DC94}"/>
          </ac:inkMkLst>
        </pc:inkChg>
        <pc:inkChg chg="add del">
          <ac:chgData name="Akshay Chikhalkar" userId="S::akshay.chikhalkar@stud.th-owl.de::075399a4-218a-4888-b84c-24b7c4105c1f" providerId="AD" clId="Web-{492DB321-D973-6190-98BA-4264E75FA6CC}" dt="2023-01-11T22:36:43.138" v="72"/>
          <ac:inkMkLst>
            <pc:docMk/>
            <pc:sldMk cId="4227361890" sldId="286"/>
            <ac:inkMk id="8" creationId="{867B60D8-F588-D0DA-A691-B492A3276D0F}"/>
          </ac:inkMkLst>
        </pc:inkChg>
      </pc:sldChg>
      <pc:sldChg chg="addSp delSp modSp mod">
        <pc:chgData name="Akshay Chikhalkar" userId="S::akshay.chikhalkar@stud.th-owl.de::075399a4-218a-4888-b84c-24b7c4105c1f" providerId="AD" clId="Web-{492DB321-D973-6190-98BA-4264E75FA6CC}" dt="2023-01-11T23:32:19.075" v="206"/>
        <pc:sldMkLst>
          <pc:docMk/>
          <pc:sldMk cId="3109606304" sldId="288"/>
        </pc:sldMkLst>
        <pc:spChg chg="add">
          <ac:chgData name="Akshay Chikhalkar" userId="S::akshay.chikhalkar@stud.th-owl.de::075399a4-218a-4888-b84c-24b7c4105c1f" providerId="AD" clId="Web-{492DB321-D973-6190-98BA-4264E75FA6CC}" dt="2023-01-11T22:37:04.936" v="82"/>
          <ac:spMkLst>
            <pc:docMk/>
            <pc:sldMk cId="3109606304" sldId="288"/>
            <ac:spMk id="10" creationId="{D85C4291-2D4F-8738-71FB-0796175AC2CA}"/>
          </ac:spMkLst>
        </pc:spChg>
        <pc:spChg chg="add mod">
          <ac:chgData name="Akshay Chikhalkar" userId="S::akshay.chikhalkar@stud.th-owl.de::075399a4-218a-4888-b84c-24b7c4105c1f" providerId="AD" clId="Web-{492DB321-D973-6190-98BA-4264E75FA6CC}" dt="2023-01-11T22:37:09.859" v="84" actId="1076"/>
          <ac:spMkLst>
            <pc:docMk/>
            <pc:sldMk cId="3109606304" sldId="288"/>
            <ac:spMk id="13" creationId="{359C4794-1D7D-9B62-4849-2253E2195317}"/>
          </ac:spMkLst>
        </pc:spChg>
        <pc:inkChg chg="del">
          <ac:chgData name="Akshay Chikhalkar" userId="S::akshay.chikhalkar@stud.th-owl.de::075399a4-218a-4888-b84c-24b7c4105c1f" providerId="AD" clId="Web-{492DB321-D973-6190-98BA-4264E75FA6CC}" dt="2023-01-11T22:37:00.233" v="79"/>
          <ac:inkMkLst>
            <pc:docMk/>
            <pc:sldMk cId="3109606304" sldId="288"/>
            <ac:inkMk id="4" creationId="{40C9CBE3-FE0F-7588-42E0-B318E42D1C51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2:37:03.890" v="81"/>
          <ac:inkMkLst>
            <pc:docMk/>
            <pc:sldMk cId="3109606304" sldId="288"/>
            <ac:inkMk id="5" creationId="{A6CD8135-CBC6-123D-A7D2-6823CC4817C3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2:37:02.843" v="80"/>
          <ac:inkMkLst>
            <pc:docMk/>
            <pc:sldMk cId="3109606304" sldId="288"/>
            <ac:inkMk id="6" creationId="{4243E187-E582-327A-D175-1A4F700C1A33}"/>
          </ac:inkMkLst>
        </pc:inkChg>
        <pc:inkChg chg="add">
          <ac:chgData name="Akshay Chikhalkar" userId="S::akshay.chikhalkar@stud.th-owl.de::075399a4-218a-4888-b84c-24b7c4105c1f" providerId="AD" clId="Web-{492DB321-D973-6190-98BA-4264E75FA6CC}" dt="2023-01-11T22:25:38.636" v="13"/>
          <ac:inkMkLst>
            <pc:docMk/>
            <pc:sldMk cId="3109606304" sldId="288"/>
            <ac:inkMk id="7" creationId="{D6BC0117-1FF5-B561-97F9-A1F874092442}"/>
          </ac:inkMkLst>
        </pc:inkChg>
        <pc:inkChg chg="add del">
          <ac:chgData name="Akshay Chikhalkar" userId="S::akshay.chikhalkar@stud.th-owl.de::075399a4-218a-4888-b84c-24b7c4105c1f" providerId="AD" clId="Web-{492DB321-D973-6190-98BA-4264E75FA6CC}" dt="2023-01-11T22:36:59.233" v="78"/>
          <ac:inkMkLst>
            <pc:docMk/>
            <pc:sldMk cId="3109606304" sldId="288"/>
            <ac:inkMk id="8" creationId="{F339D1B8-81CE-C03B-AC40-57C2588C02C7}"/>
          </ac:inkMkLst>
        </pc:inkChg>
      </pc:sldChg>
      <pc:sldChg chg="addSp delSp modSp mod">
        <pc:chgData name="Akshay Chikhalkar" userId="S::akshay.chikhalkar@stud.th-owl.de::075399a4-218a-4888-b84c-24b7c4105c1f" providerId="AD" clId="Web-{492DB321-D973-6190-98BA-4264E75FA6CC}" dt="2023-01-11T23:34:22.127" v="208"/>
        <pc:sldMkLst>
          <pc:docMk/>
          <pc:sldMk cId="1093256228" sldId="289"/>
        </pc:sldMkLst>
        <pc:spChg chg="add del">
          <ac:chgData name="Akshay Chikhalkar" userId="S::akshay.chikhalkar@stud.th-owl.de::075399a4-218a-4888-b84c-24b7c4105c1f" providerId="AD" clId="Web-{492DB321-D973-6190-98BA-4264E75FA6CC}" dt="2023-01-11T23:34:22.127" v="208"/>
          <ac:spMkLst>
            <pc:docMk/>
            <pc:sldMk cId="1093256228" sldId="289"/>
            <ac:spMk id="3" creationId="{11E25CC1-466E-AC87-8516-5A0A9B9C67DC}"/>
          </ac:spMkLst>
        </pc:spChg>
        <pc:spChg chg="add">
          <ac:chgData name="Akshay Chikhalkar" userId="S::akshay.chikhalkar@stud.th-owl.de::075399a4-218a-4888-b84c-24b7c4105c1f" providerId="AD" clId="Web-{492DB321-D973-6190-98BA-4264E75FA6CC}" dt="2023-01-11T22:36:05.620" v="60"/>
          <ac:spMkLst>
            <pc:docMk/>
            <pc:sldMk cId="1093256228" sldId="289"/>
            <ac:spMk id="8" creationId="{799D60C3-F81B-4C46-2237-0209ADE8C111}"/>
          </ac:spMkLst>
        </pc:spChg>
        <pc:spChg chg="add mod">
          <ac:chgData name="Akshay Chikhalkar" userId="S::akshay.chikhalkar@stud.th-owl.de::075399a4-218a-4888-b84c-24b7c4105c1f" providerId="AD" clId="Web-{492DB321-D973-6190-98BA-4264E75FA6CC}" dt="2023-01-11T22:36:13.136" v="62" actId="1076"/>
          <ac:spMkLst>
            <pc:docMk/>
            <pc:sldMk cId="1093256228" sldId="289"/>
            <ac:spMk id="10" creationId="{C35048A1-3282-DB15-A027-D29BB0AD8BCD}"/>
          </ac:spMkLst>
        </pc:spChg>
        <pc:graphicFrameChg chg="add del">
          <ac:chgData name="Akshay Chikhalkar" userId="S::akshay.chikhalkar@stud.th-owl.de::075399a4-218a-4888-b84c-24b7c4105c1f" providerId="AD" clId="Web-{492DB321-D973-6190-98BA-4264E75FA6CC}" dt="2023-01-11T23:34:22.127" v="208"/>
          <ac:graphicFrameMkLst>
            <pc:docMk/>
            <pc:sldMk cId="1093256228" sldId="289"/>
            <ac:graphicFrameMk id="12" creationId="{0DCE2DB8-73EA-61CC-5F56-C92D430BE2C5}"/>
          </ac:graphicFrameMkLst>
        </pc:graphicFrameChg>
        <pc:inkChg chg="del">
          <ac:chgData name="Akshay Chikhalkar" userId="S::akshay.chikhalkar@stud.th-owl.de::075399a4-218a-4888-b84c-24b7c4105c1f" providerId="AD" clId="Web-{492DB321-D973-6190-98BA-4264E75FA6CC}" dt="2023-01-11T22:36:00.588" v="58"/>
          <ac:inkMkLst>
            <pc:docMk/>
            <pc:sldMk cId="1093256228" sldId="289"/>
            <ac:inkMk id="4" creationId="{5E8BF734-AA91-F8DB-9342-0986156A23BB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2:36:04.198" v="59"/>
          <ac:inkMkLst>
            <pc:docMk/>
            <pc:sldMk cId="1093256228" sldId="289"/>
            <ac:inkMk id="6" creationId="{A257EC6D-019A-4A85-2212-49B6C7BDCDBD}"/>
          </ac:inkMkLst>
        </pc:inkChg>
      </pc:sldChg>
      <pc:sldChg chg="addSp delSp modSp mod">
        <pc:chgData name="Akshay Chikhalkar" userId="S::akshay.chikhalkar@stud.th-owl.de::075399a4-218a-4888-b84c-24b7c4105c1f" providerId="AD" clId="Web-{492DB321-D973-6190-98BA-4264E75FA6CC}" dt="2023-01-11T23:32:19.075" v="206"/>
        <pc:sldMkLst>
          <pc:docMk/>
          <pc:sldMk cId="1846436038" sldId="290"/>
        </pc:sldMkLst>
        <pc:spChg chg="mod">
          <ac:chgData name="Akshay Chikhalkar" userId="S::akshay.chikhalkar@stud.th-owl.de::075399a4-218a-4888-b84c-24b7c4105c1f" providerId="AD" clId="Web-{492DB321-D973-6190-98BA-4264E75FA6CC}" dt="2023-01-11T23:17:16.103" v="159" actId="20577"/>
          <ac:spMkLst>
            <pc:docMk/>
            <pc:sldMk cId="1846436038" sldId="290"/>
            <ac:spMk id="3" creationId="{F3D2ABFC-7C51-1940-FE33-F4DB04931718}"/>
          </ac:spMkLst>
        </pc:spChg>
        <pc:spChg chg="add">
          <ac:chgData name="Akshay Chikhalkar" userId="S::akshay.chikhalkar@stud.th-owl.de::075399a4-218a-4888-b84c-24b7c4105c1f" providerId="AD" clId="Web-{492DB321-D973-6190-98BA-4264E75FA6CC}" dt="2023-01-11T22:37:19.844" v="88"/>
          <ac:spMkLst>
            <pc:docMk/>
            <pc:sldMk cId="1846436038" sldId="290"/>
            <ac:spMk id="8" creationId="{D3F0E143-11F6-3B68-DA59-9BF1D4A860E8}"/>
          </ac:spMkLst>
        </pc:spChg>
        <pc:spChg chg="add mod">
          <ac:chgData name="Akshay Chikhalkar" userId="S::akshay.chikhalkar@stud.th-owl.de::075399a4-218a-4888-b84c-24b7c4105c1f" providerId="AD" clId="Web-{492DB321-D973-6190-98BA-4264E75FA6CC}" dt="2023-01-11T22:37:23.719" v="90" actId="1076"/>
          <ac:spMkLst>
            <pc:docMk/>
            <pc:sldMk cId="1846436038" sldId="290"/>
            <ac:spMk id="10" creationId="{DF69D58B-C7BB-B184-6C05-305C7B40E09A}"/>
          </ac:spMkLst>
        </pc:spChg>
        <pc:inkChg chg="del">
          <ac:chgData name="Akshay Chikhalkar" userId="S::akshay.chikhalkar@stud.th-owl.de::075399a4-218a-4888-b84c-24b7c4105c1f" providerId="AD" clId="Web-{492DB321-D973-6190-98BA-4264E75FA6CC}" dt="2023-01-11T22:37:14.656" v="85"/>
          <ac:inkMkLst>
            <pc:docMk/>
            <pc:sldMk cId="1846436038" sldId="290"/>
            <ac:inkMk id="4" creationId="{0AB09FA8-4382-99C1-0078-CC73AB6A0728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2:37:18.531" v="87"/>
          <ac:inkMkLst>
            <pc:docMk/>
            <pc:sldMk cId="1846436038" sldId="290"/>
            <ac:inkMk id="5" creationId="{6B83C493-FEB5-0628-56A1-5496EBE55009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2:37:16.734" v="86"/>
          <ac:inkMkLst>
            <pc:docMk/>
            <pc:sldMk cId="1846436038" sldId="290"/>
            <ac:inkMk id="6" creationId="{6DE6AF4F-8F25-4CCD-60F1-C0C031416270}"/>
          </ac:inkMkLst>
        </pc:inkChg>
      </pc:sldChg>
      <pc:sldChg chg="addSp delSp modSp mod">
        <pc:chgData name="Akshay Chikhalkar" userId="S::akshay.chikhalkar@stud.th-owl.de::075399a4-218a-4888-b84c-24b7c4105c1f" providerId="AD" clId="Web-{492DB321-D973-6190-98BA-4264E75FA6CC}" dt="2023-01-11T23:32:19.075" v="206"/>
        <pc:sldMkLst>
          <pc:docMk/>
          <pc:sldMk cId="3590372634" sldId="291"/>
        </pc:sldMkLst>
        <pc:spChg chg="mod">
          <ac:chgData name="Akshay Chikhalkar" userId="S::akshay.chikhalkar@stud.th-owl.de::075399a4-218a-4888-b84c-24b7c4105c1f" providerId="AD" clId="Web-{492DB321-D973-6190-98BA-4264E75FA6CC}" dt="2023-01-11T23:19:24.310" v="166" actId="20577"/>
          <ac:spMkLst>
            <pc:docMk/>
            <pc:sldMk cId="3590372634" sldId="291"/>
            <ac:spMk id="3" creationId="{F3D2ABFC-7C51-1940-FE33-F4DB04931718}"/>
          </ac:spMkLst>
        </pc:spChg>
        <pc:spChg chg="add">
          <ac:chgData name="Akshay Chikhalkar" userId="S::akshay.chikhalkar@stud.th-owl.de::075399a4-218a-4888-b84c-24b7c4105c1f" providerId="AD" clId="Web-{492DB321-D973-6190-98BA-4264E75FA6CC}" dt="2023-01-11T22:37:35.564" v="94"/>
          <ac:spMkLst>
            <pc:docMk/>
            <pc:sldMk cId="3590372634" sldId="291"/>
            <ac:spMk id="11" creationId="{00E741BD-B4D4-F76F-6AD9-B26C84ED0F85}"/>
          </ac:spMkLst>
        </pc:spChg>
        <pc:spChg chg="add mod">
          <ac:chgData name="Akshay Chikhalkar" userId="S::akshay.chikhalkar@stud.th-owl.de::075399a4-218a-4888-b84c-24b7c4105c1f" providerId="AD" clId="Web-{492DB321-D973-6190-98BA-4264E75FA6CC}" dt="2023-01-11T22:37:52.706" v="99" actId="1076"/>
          <ac:spMkLst>
            <pc:docMk/>
            <pc:sldMk cId="3590372634" sldId="291"/>
            <ac:spMk id="13" creationId="{853F9B7C-6C3C-F0D8-E0DE-0908CF11E546}"/>
          </ac:spMkLst>
        </pc:spChg>
        <pc:inkChg chg="del">
          <ac:chgData name="Akshay Chikhalkar" userId="S::akshay.chikhalkar@stud.th-owl.de::075399a4-218a-4888-b84c-24b7c4105c1f" providerId="AD" clId="Web-{492DB321-D973-6190-98BA-4264E75FA6CC}" dt="2023-01-11T22:37:29.876" v="91"/>
          <ac:inkMkLst>
            <pc:docMk/>
            <pc:sldMk cId="3590372634" sldId="291"/>
            <ac:inkMk id="4" creationId="{7A5AD05E-1562-62AA-F29F-ACAFDF1E0387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2:37:47.315" v="98"/>
          <ac:inkMkLst>
            <pc:docMk/>
            <pc:sldMk cId="3590372634" sldId="291"/>
            <ac:inkMk id="6" creationId="{DD3C3018-9220-F7A3-EEFF-16E0F775D248}"/>
          </ac:inkMkLst>
        </pc:inkChg>
        <pc:inkChg chg="del">
          <ac:chgData name="Akshay Chikhalkar" userId="S::akshay.chikhalkar@stud.th-owl.de::075399a4-218a-4888-b84c-24b7c4105c1f" providerId="AD" clId="Web-{492DB321-D973-6190-98BA-4264E75FA6CC}" dt="2023-01-11T22:37:46.283" v="97"/>
          <ac:inkMkLst>
            <pc:docMk/>
            <pc:sldMk cId="3590372634" sldId="291"/>
            <ac:inkMk id="7" creationId="{F7915012-BC31-47B7-0162-987C45FAC989}"/>
          </ac:inkMkLst>
        </pc:inkChg>
        <pc:inkChg chg="add del">
          <ac:chgData name="Akshay Chikhalkar" userId="S::akshay.chikhalkar@stud.th-owl.de::075399a4-218a-4888-b84c-24b7c4105c1f" providerId="AD" clId="Web-{492DB321-D973-6190-98BA-4264E75FA6CC}" dt="2023-01-11T22:37:33.204" v="93"/>
          <ac:inkMkLst>
            <pc:docMk/>
            <pc:sldMk cId="3590372634" sldId="291"/>
            <ac:inkMk id="8" creationId="{7F7A2EF7-A2CF-03EA-4223-47E13C164916}"/>
          </ac:inkMkLst>
        </pc:inkChg>
        <pc:inkChg chg="add del">
          <ac:chgData name="Akshay Chikhalkar" userId="S::akshay.chikhalkar@stud.th-owl.de::075399a4-218a-4888-b84c-24b7c4105c1f" providerId="AD" clId="Web-{492DB321-D973-6190-98BA-4264E75FA6CC}" dt="2023-01-11T22:37:31.892" v="92"/>
          <ac:inkMkLst>
            <pc:docMk/>
            <pc:sldMk cId="3590372634" sldId="291"/>
            <ac:inkMk id="9" creationId="{BF3EEA34-FA92-E268-7F01-A6F5C79787D9}"/>
          </ac:inkMkLst>
        </pc:inkChg>
      </pc:sldChg>
      <pc:sldChg chg="mod">
        <pc:chgData name="Akshay Chikhalkar" userId="S::akshay.chikhalkar@stud.th-owl.de::075399a4-218a-4888-b84c-24b7c4105c1f" providerId="AD" clId="Web-{492DB321-D973-6190-98BA-4264E75FA6CC}" dt="2023-01-11T23:32:19.075" v="206"/>
        <pc:sldMkLst>
          <pc:docMk/>
          <pc:sldMk cId="2265029511" sldId="292"/>
        </pc:sldMkLst>
      </pc:sldChg>
      <pc:sldChg chg="modSp new mod ord">
        <pc:chgData name="Akshay Chikhalkar" userId="S::akshay.chikhalkar@stud.th-owl.de::075399a4-218a-4888-b84c-24b7c4105c1f" providerId="AD" clId="Web-{492DB321-D973-6190-98BA-4264E75FA6CC}" dt="2023-01-11T23:32:19.075" v="206"/>
        <pc:sldMkLst>
          <pc:docMk/>
          <pc:sldMk cId="3490545955" sldId="293"/>
        </pc:sldMkLst>
        <pc:spChg chg="mod">
          <ac:chgData name="Akshay Chikhalkar" userId="S::akshay.chikhalkar@stud.th-owl.de::075399a4-218a-4888-b84c-24b7c4105c1f" providerId="AD" clId="Web-{492DB321-D973-6190-98BA-4264E75FA6CC}" dt="2023-01-11T23:09:58.666" v="115" actId="20577"/>
          <ac:spMkLst>
            <pc:docMk/>
            <pc:sldMk cId="3490545955" sldId="293"/>
            <ac:spMk id="2" creationId="{A35DAF09-E30F-4ED9-A1F7-603AA346B0FB}"/>
          </ac:spMkLst>
        </pc:spChg>
      </pc:sldChg>
      <pc:sldMasterChg chg="mod setBg modSldLayout">
        <pc:chgData name="Akshay Chikhalkar" userId="S::akshay.chikhalkar@stud.th-owl.de::075399a4-218a-4888-b84c-24b7c4105c1f" providerId="AD" clId="Web-{492DB321-D973-6190-98BA-4264E75FA6CC}" dt="2023-01-11T23:32:19.075" v="206"/>
        <pc:sldMasterMkLst>
          <pc:docMk/>
          <pc:sldMasterMk cId="3159048697" sldId="2147483661"/>
        </pc:sldMasterMkLst>
        <pc:sldLayoutChg chg="mod">
          <pc:chgData name="Akshay Chikhalkar" userId="S::akshay.chikhalkar@stud.th-owl.de::075399a4-218a-4888-b84c-24b7c4105c1f" providerId="AD" clId="Web-{492DB321-D973-6190-98BA-4264E75FA6CC}" dt="2023-01-11T23:32:19.075" v="206"/>
          <pc:sldLayoutMkLst>
            <pc:docMk/>
            <pc:sldMasterMk cId="3159048697" sldId="2147483661"/>
            <pc:sldLayoutMk cId="572632575" sldId="2147483662"/>
          </pc:sldLayoutMkLst>
        </pc:sldLayoutChg>
        <pc:sldLayoutChg chg="mod">
          <pc:chgData name="Akshay Chikhalkar" userId="S::akshay.chikhalkar@stud.th-owl.de::075399a4-218a-4888-b84c-24b7c4105c1f" providerId="AD" clId="Web-{492DB321-D973-6190-98BA-4264E75FA6CC}" dt="2023-01-11T23:32:19.075" v="206"/>
          <pc:sldLayoutMkLst>
            <pc:docMk/>
            <pc:sldMasterMk cId="3159048697" sldId="2147483661"/>
            <pc:sldLayoutMk cId="2857049676" sldId="2147483664"/>
          </pc:sldLayoutMkLst>
        </pc:sldLayoutChg>
        <pc:sldLayoutChg chg="mod">
          <pc:chgData name="Akshay Chikhalkar" userId="S::akshay.chikhalkar@stud.th-owl.de::075399a4-218a-4888-b84c-24b7c4105c1f" providerId="AD" clId="Web-{492DB321-D973-6190-98BA-4264E75FA6CC}" dt="2023-01-11T23:32:19.075" v="206"/>
          <pc:sldLayoutMkLst>
            <pc:docMk/>
            <pc:sldMasterMk cId="3159048697" sldId="2147483661"/>
            <pc:sldLayoutMk cId="3544763155" sldId="2147483665"/>
          </pc:sldLayoutMkLst>
        </pc:sldLayoutChg>
        <pc:sldLayoutChg chg="mod">
          <pc:chgData name="Akshay Chikhalkar" userId="S::akshay.chikhalkar@stud.th-owl.de::075399a4-218a-4888-b84c-24b7c4105c1f" providerId="AD" clId="Web-{492DB321-D973-6190-98BA-4264E75FA6CC}" dt="2023-01-11T23:32:19.075" v="206"/>
          <pc:sldLayoutMkLst>
            <pc:docMk/>
            <pc:sldMasterMk cId="3159048697" sldId="2147483661"/>
            <pc:sldLayoutMk cId="1285861145" sldId="2147483670"/>
          </pc:sldLayoutMkLst>
        </pc:sldLayoutChg>
      </pc:sldMasterChg>
      <pc:sldMasterChg chg="mod setBg modSldLayout">
        <pc:chgData name="Akshay Chikhalkar" userId="S::akshay.chikhalkar@stud.th-owl.de::075399a4-218a-4888-b84c-24b7c4105c1f" providerId="AD" clId="Web-{492DB321-D973-6190-98BA-4264E75FA6CC}" dt="2023-01-11T23:32:19.075" v="206"/>
        <pc:sldMasterMkLst>
          <pc:docMk/>
          <pc:sldMasterMk cId="1518356699" sldId="2147483667"/>
        </pc:sldMasterMkLst>
        <pc:sldLayoutChg chg="mod">
          <pc:chgData name="Akshay Chikhalkar" userId="S::akshay.chikhalkar@stud.th-owl.de::075399a4-218a-4888-b84c-24b7c4105c1f" providerId="AD" clId="Web-{492DB321-D973-6190-98BA-4264E75FA6CC}" dt="2023-01-11T23:32:19.075" v="206"/>
          <pc:sldLayoutMkLst>
            <pc:docMk/>
            <pc:sldMasterMk cId="1518356699" sldId="2147483667"/>
            <pc:sldLayoutMk cId="35067320" sldId="2147483671"/>
          </pc:sldLayoutMkLst>
        </pc:sldLayoutChg>
        <pc:sldLayoutChg chg="mod">
          <pc:chgData name="Akshay Chikhalkar" userId="S::akshay.chikhalkar@stud.th-owl.de::075399a4-218a-4888-b84c-24b7c4105c1f" providerId="AD" clId="Web-{492DB321-D973-6190-98BA-4264E75FA6CC}" dt="2023-01-11T23:32:19.075" v="206"/>
          <pc:sldLayoutMkLst>
            <pc:docMk/>
            <pc:sldMasterMk cId="1518356699" sldId="2147483667"/>
            <pc:sldLayoutMk cId="985914285" sldId="2147483676"/>
          </pc:sldLayoutMkLst>
        </pc:sldLayoutChg>
      </pc:sldMasterChg>
      <pc:sldMasterChg chg="mod setBg modSldLayout">
        <pc:chgData name="Akshay Chikhalkar" userId="S::akshay.chikhalkar@stud.th-owl.de::075399a4-218a-4888-b84c-24b7c4105c1f" providerId="AD" clId="Web-{492DB321-D973-6190-98BA-4264E75FA6CC}" dt="2023-01-11T23:32:19.075" v="206"/>
        <pc:sldMasterMkLst>
          <pc:docMk/>
          <pc:sldMasterMk cId="1478872903" sldId="2147483668"/>
        </pc:sldMasterMkLst>
        <pc:sldLayoutChg chg="mod">
          <pc:chgData name="Akshay Chikhalkar" userId="S::akshay.chikhalkar@stud.th-owl.de::075399a4-218a-4888-b84c-24b7c4105c1f" providerId="AD" clId="Web-{492DB321-D973-6190-98BA-4264E75FA6CC}" dt="2023-01-11T23:32:19.075" v="206"/>
          <pc:sldLayoutMkLst>
            <pc:docMk/>
            <pc:sldMasterMk cId="1478872903" sldId="2147483668"/>
            <pc:sldLayoutMk cId="3581245937" sldId="2147483674"/>
          </pc:sldLayoutMkLst>
        </pc:sldLayoutChg>
        <pc:sldLayoutChg chg="mod">
          <pc:chgData name="Akshay Chikhalkar" userId="S::akshay.chikhalkar@stud.th-owl.de::075399a4-218a-4888-b84c-24b7c4105c1f" providerId="AD" clId="Web-{492DB321-D973-6190-98BA-4264E75FA6CC}" dt="2023-01-11T23:32:19.075" v="206"/>
          <pc:sldLayoutMkLst>
            <pc:docMk/>
            <pc:sldMasterMk cId="1478872903" sldId="2147483668"/>
            <pc:sldLayoutMk cId="3262976504" sldId="2147483675"/>
          </pc:sldLayoutMkLst>
        </pc:sldLayoutChg>
      </pc:sldMasterChg>
      <pc:sldMasterChg chg="mod setBg modSldLayout">
        <pc:chgData name="Akshay Chikhalkar" userId="S::akshay.chikhalkar@stud.th-owl.de::075399a4-218a-4888-b84c-24b7c4105c1f" providerId="AD" clId="Web-{492DB321-D973-6190-98BA-4264E75FA6CC}" dt="2023-01-11T23:32:19.075" v="206"/>
        <pc:sldMasterMkLst>
          <pc:docMk/>
          <pc:sldMasterMk cId="218031753" sldId="2147483669"/>
        </pc:sldMasterMkLst>
        <pc:sldLayoutChg chg="mod">
          <pc:chgData name="Akshay Chikhalkar" userId="S::akshay.chikhalkar@stud.th-owl.de::075399a4-218a-4888-b84c-24b7c4105c1f" providerId="AD" clId="Web-{492DB321-D973-6190-98BA-4264E75FA6CC}" dt="2023-01-11T23:32:19.075" v="206"/>
          <pc:sldLayoutMkLst>
            <pc:docMk/>
            <pc:sldMasterMk cId="218031753" sldId="2147483669"/>
            <pc:sldLayoutMk cId="594526303" sldId="2147483673"/>
          </pc:sldLayoutMkLst>
        </pc:sldLayoutChg>
      </pc:sldMasterChg>
      <pc:sldMasterChg chg="mod setBg modSldLayout">
        <pc:chgData name="Akshay Chikhalkar" userId="S::akshay.chikhalkar@stud.th-owl.de::075399a4-218a-4888-b84c-24b7c4105c1f" providerId="AD" clId="Web-{492DB321-D973-6190-98BA-4264E75FA6CC}" dt="2023-01-11T23:32:19.075" v="206"/>
        <pc:sldMasterMkLst>
          <pc:docMk/>
          <pc:sldMasterMk cId="799131752" sldId="2147483703"/>
        </pc:sldMasterMkLst>
        <pc:sldLayoutChg chg="mod">
          <pc:chgData name="Akshay Chikhalkar" userId="S::akshay.chikhalkar@stud.th-owl.de::075399a4-218a-4888-b84c-24b7c4105c1f" providerId="AD" clId="Web-{492DB321-D973-6190-98BA-4264E75FA6CC}" dt="2023-01-11T23:32:19.075" v="206"/>
          <pc:sldLayoutMkLst>
            <pc:docMk/>
            <pc:sldMasterMk cId="799131752" sldId="2147483703"/>
            <pc:sldLayoutMk cId="4092006883" sldId="2147483704"/>
          </pc:sldLayoutMkLst>
        </pc:sldLayoutChg>
      </pc:sldMasterChg>
    </pc:docChg>
  </pc:docChgLst>
  <pc:docChgLst>
    <pc:chgData name="Akshay Chikhalkar" userId="S::akshay.chikhalkar@stud.th-owl.de::075399a4-218a-4888-b84c-24b7c4105c1f" providerId="AD" clId="Web-{B27E8E42-FEFF-CD40-4F77-4A1AF2181204}"/>
    <pc:docChg chg="addSld delSld modSld">
      <pc:chgData name="Akshay Chikhalkar" userId="S::akshay.chikhalkar@stud.th-owl.de::075399a4-218a-4888-b84c-24b7c4105c1f" providerId="AD" clId="Web-{B27E8E42-FEFF-CD40-4F77-4A1AF2181204}" dt="2023-01-11T14:25:22.768" v="13" actId="20577"/>
      <pc:docMkLst>
        <pc:docMk/>
      </pc:docMkLst>
      <pc:sldChg chg="modSp">
        <pc:chgData name="Akshay Chikhalkar" userId="S::akshay.chikhalkar@stud.th-owl.de::075399a4-218a-4888-b84c-24b7c4105c1f" providerId="AD" clId="Web-{B27E8E42-FEFF-CD40-4F77-4A1AF2181204}" dt="2023-01-11T14:25:22.768" v="13" actId="20577"/>
        <pc:sldMkLst>
          <pc:docMk/>
          <pc:sldMk cId="2670562317" sldId="268"/>
        </pc:sldMkLst>
        <pc:spChg chg="mod">
          <ac:chgData name="Akshay Chikhalkar" userId="S::akshay.chikhalkar@stud.th-owl.de::075399a4-218a-4888-b84c-24b7c4105c1f" providerId="AD" clId="Web-{B27E8E42-FEFF-CD40-4F77-4A1AF2181204}" dt="2023-01-11T14:25:02.392" v="6" actId="20577"/>
          <ac:spMkLst>
            <pc:docMk/>
            <pc:sldMk cId="2670562317" sldId="268"/>
            <ac:spMk id="2" creationId="{00000000-0000-0000-0000-000000000000}"/>
          </ac:spMkLst>
        </pc:spChg>
        <pc:spChg chg="mod">
          <ac:chgData name="Akshay Chikhalkar" userId="S::akshay.chikhalkar@stud.th-owl.de::075399a4-218a-4888-b84c-24b7c4105c1f" providerId="AD" clId="Web-{B27E8E42-FEFF-CD40-4F77-4A1AF2181204}" dt="2023-01-11T14:25:22.768" v="13" actId="20577"/>
          <ac:spMkLst>
            <pc:docMk/>
            <pc:sldMk cId="2670562317" sldId="268"/>
            <ac:spMk id="3" creationId="{00000000-0000-0000-0000-000000000000}"/>
          </ac:spMkLst>
        </pc:spChg>
      </pc:sldChg>
      <pc:sldChg chg="new del">
        <pc:chgData name="Akshay Chikhalkar" userId="S::akshay.chikhalkar@stud.th-owl.de::075399a4-218a-4888-b84c-24b7c4105c1f" providerId="AD" clId="Web-{B27E8E42-FEFF-CD40-4F77-4A1AF2181204}" dt="2023-01-11T14:20:21.979" v="1"/>
        <pc:sldMkLst>
          <pc:docMk/>
          <pc:sldMk cId="2974889515" sldId="269"/>
        </pc:sldMkLst>
      </pc:sldChg>
    </pc:docChg>
  </pc:docChgLst>
  <pc:docChgLst>
    <pc:chgData name="Akshay Chikhalkar" userId="S::akshay.chikhalkar@stud.th-owl.de::075399a4-218a-4888-b84c-24b7c4105c1f" providerId="AD" clId="Web-{FB04D9F9-C550-D2DC-8AC0-F768A6E41154}"/>
    <pc:docChg chg="mod addSld delSld modSld sldOrd modMainMaster">
      <pc:chgData name="Akshay Chikhalkar" userId="S::akshay.chikhalkar@stud.th-owl.de::075399a4-218a-4888-b84c-24b7c4105c1f" providerId="AD" clId="Web-{FB04D9F9-C550-D2DC-8AC0-F768A6E41154}" dt="2023-01-11T22:18:34.504" v="1963"/>
      <pc:docMkLst>
        <pc:docMk/>
      </pc:docMkLst>
      <pc:sldChg chg="addSp delSp modSp">
        <pc:chgData name="Akshay Chikhalkar" userId="S::akshay.chikhalkar@stud.th-owl.de::075399a4-218a-4888-b84c-24b7c4105c1f" providerId="AD" clId="Web-{FB04D9F9-C550-D2DC-8AC0-F768A6E41154}" dt="2023-01-11T22:18:02.050" v="1962"/>
        <pc:sldMkLst>
          <pc:docMk/>
          <pc:sldMk cId="2670562317" sldId="268"/>
        </pc:sldMkLst>
        <pc:spChg chg="mod">
          <ac:chgData name="Akshay Chikhalkar" userId="S::akshay.chikhalkar@stud.th-owl.de::075399a4-218a-4888-b84c-24b7c4105c1f" providerId="AD" clId="Web-{FB04D9F9-C550-D2DC-8AC0-F768A6E41154}" dt="2023-01-11T18:04:25.652" v="1901" actId="20577"/>
          <ac:spMkLst>
            <pc:docMk/>
            <pc:sldMk cId="2670562317" sldId="268"/>
            <ac:spMk id="2" creationId="{00000000-0000-0000-0000-000000000000}"/>
          </ac:spMkLst>
        </pc:spChg>
        <pc:spChg chg="del">
          <ac:chgData name="Akshay Chikhalkar" userId="S::akshay.chikhalkar@stud.th-owl.de::075399a4-218a-4888-b84c-24b7c4105c1f" providerId="AD" clId="Web-{FB04D9F9-C550-D2DC-8AC0-F768A6E41154}" dt="2023-01-11T14:31:12.148" v="33"/>
          <ac:spMkLst>
            <pc:docMk/>
            <pc:sldMk cId="2670562317" sldId="268"/>
            <ac:spMk id="3" creationId="{00000000-0000-0000-0000-000000000000}"/>
          </ac:spMkLst>
        </pc:spChg>
        <pc:spChg chg="mod">
          <ac:chgData name="Akshay Chikhalkar" userId="S::akshay.chikhalkar@stud.th-owl.de::075399a4-218a-4888-b84c-24b7c4105c1f" providerId="AD" clId="Web-{FB04D9F9-C550-D2DC-8AC0-F768A6E41154}" dt="2023-01-11T14:48:50.433" v="161" actId="20577"/>
          <ac:spMkLst>
            <pc:docMk/>
            <pc:sldMk cId="2670562317" sldId="268"/>
            <ac:spMk id="4" creationId="{00000000-0000-0000-0000-000000000000}"/>
          </ac:spMkLst>
        </pc:spChg>
        <pc:spChg chg="add del mod">
          <ac:chgData name="Akshay Chikhalkar" userId="S::akshay.chikhalkar@stud.th-owl.de::075399a4-218a-4888-b84c-24b7c4105c1f" providerId="AD" clId="Web-{FB04D9F9-C550-D2DC-8AC0-F768A6E41154}" dt="2023-01-11T14:31:16.945" v="34"/>
          <ac:spMkLst>
            <pc:docMk/>
            <pc:sldMk cId="2670562317" sldId="268"/>
            <ac:spMk id="6" creationId="{3A56F8F3-7AE4-84D1-93D6-1005256FDEC7}"/>
          </ac:spMkLst>
        </pc:spChg>
        <pc:inkChg chg="add del">
          <ac:chgData name="Akshay Chikhalkar" userId="S::akshay.chikhalkar@stud.th-owl.de::075399a4-218a-4888-b84c-24b7c4105c1f" providerId="AD" clId="Web-{FB04D9F9-C550-D2DC-8AC0-F768A6E41154}" dt="2023-01-11T22:18:02.050" v="1962"/>
          <ac:inkMkLst>
            <pc:docMk/>
            <pc:sldMk cId="2670562317" sldId="268"/>
            <ac:inkMk id="3" creationId="{1510B3AC-3DF6-9656-9D5F-AB09D1719BF0}"/>
          </ac:inkMkLst>
        </pc:inkChg>
      </pc:sldChg>
      <pc:sldChg chg="addSp modSp new">
        <pc:chgData name="Akshay Chikhalkar" userId="S::akshay.chikhalkar@stud.th-owl.de::075399a4-218a-4888-b84c-24b7c4105c1f" providerId="AD" clId="Web-{FB04D9F9-C550-D2DC-8AC0-F768A6E41154}" dt="2023-01-11T14:56:00.447" v="220"/>
        <pc:sldMkLst>
          <pc:docMk/>
          <pc:sldMk cId="3563673765" sldId="269"/>
        </pc:sldMkLst>
        <pc:spChg chg="mod">
          <ac:chgData name="Akshay Chikhalkar" userId="S::akshay.chikhalkar@stud.th-owl.de::075399a4-218a-4888-b84c-24b7c4105c1f" providerId="AD" clId="Web-{FB04D9F9-C550-D2DC-8AC0-F768A6E41154}" dt="2023-01-11T14:56:00.447" v="220"/>
          <ac:spMkLst>
            <pc:docMk/>
            <pc:sldMk cId="3563673765" sldId="269"/>
            <ac:spMk id="2" creationId="{3A6C29F2-C134-7D66-A1B0-3EA483D05496}"/>
          </ac:spMkLst>
        </pc:spChg>
        <pc:spChg chg="add mod">
          <ac:chgData name="Akshay Chikhalkar" userId="S::akshay.chikhalkar@stud.th-owl.de::075399a4-218a-4888-b84c-24b7c4105c1f" providerId="AD" clId="Web-{FB04D9F9-C550-D2DC-8AC0-F768A6E41154}" dt="2023-01-11T14:48:31.401" v="157" actId="20577"/>
          <ac:spMkLst>
            <pc:docMk/>
            <pc:sldMk cId="3563673765" sldId="269"/>
            <ac:spMk id="3" creationId="{68788B37-7E16-3FF0-BB88-176459442363}"/>
          </ac:spMkLst>
        </pc:spChg>
      </pc:sldChg>
      <pc:sldChg chg="modSp add replId">
        <pc:chgData name="Akshay Chikhalkar" userId="S::akshay.chikhalkar@stud.th-owl.de::075399a4-218a-4888-b84c-24b7c4105c1f" providerId="AD" clId="Web-{FB04D9F9-C550-D2DC-8AC0-F768A6E41154}" dt="2023-01-11T14:56:26.354" v="221"/>
        <pc:sldMkLst>
          <pc:docMk/>
          <pc:sldMk cId="126157449" sldId="270"/>
        </pc:sldMkLst>
        <pc:spChg chg="mod">
          <ac:chgData name="Akshay Chikhalkar" userId="S::akshay.chikhalkar@stud.th-owl.de::075399a4-218a-4888-b84c-24b7c4105c1f" providerId="AD" clId="Web-{FB04D9F9-C550-D2DC-8AC0-F768A6E41154}" dt="2023-01-11T14:56:26.354" v="221"/>
          <ac:spMkLst>
            <pc:docMk/>
            <pc:sldMk cId="126157449" sldId="270"/>
            <ac:spMk id="2" creationId="{3A6C29F2-C134-7D66-A1B0-3EA483D05496}"/>
          </ac:spMkLst>
        </pc:spChg>
        <pc:spChg chg="mod">
          <ac:chgData name="Akshay Chikhalkar" userId="S::akshay.chikhalkar@stud.th-owl.de::075399a4-218a-4888-b84c-24b7c4105c1f" providerId="AD" clId="Web-{FB04D9F9-C550-D2DC-8AC0-F768A6E41154}" dt="2023-01-11T14:50:01.686" v="174" actId="20577"/>
          <ac:spMkLst>
            <pc:docMk/>
            <pc:sldMk cId="126157449" sldId="270"/>
            <ac:spMk id="3" creationId="{68788B37-7E16-3FF0-BB88-176459442363}"/>
          </ac:spMkLst>
        </pc:spChg>
      </pc:sldChg>
      <pc:sldChg chg="addSp delSp modSp new modNotes">
        <pc:chgData name="Akshay Chikhalkar" userId="S::akshay.chikhalkar@stud.th-owl.de::075399a4-218a-4888-b84c-24b7c4105c1f" providerId="AD" clId="Web-{FB04D9F9-C550-D2DC-8AC0-F768A6E41154}" dt="2023-01-11T22:09:01.687" v="1906"/>
        <pc:sldMkLst>
          <pc:docMk/>
          <pc:sldMk cId="572249388" sldId="271"/>
        </pc:sldMkLst>
        <pc:spChg chg="del">
          <ac:chgData name="Akshay Chikhalkar" userId="S::akshay.chikhalkar@stud.th-owl.de::075399a4-218a-4888-b84c-24b7c4105c1f" providerId="AD" clId="Web-{FB04D9F9-C550-D2DC-8AC0-F768A6E41154}" dt="2023-01-11T18:06:29.671" v="1902"/>
          <ac:spMkLst>
            <pc:docMk/>
            <pc:sldMk cId="572249388" sldId="271"/>
            <ac:spMk id="2" creationId="{2B54CA32-CEA9-7294-A7D4-5AE668D0F661}"/>
          </ac:spMkLst>
        </pc:spChg>
        <pc:spChg chg="add del mod">
          <ac:chgData name="Akshay Chikhalkar" userId="S::akshay.chikhalkar@stud.th-owl.de::075399a4-218a-4888-b84c-24b7c4105c1f" providerId="AD" clId="Web-{FB04D9F9-C550-D2DC-8AC0-F768A6E41154}" dt="2023-01-11T15:08:07.456" v="297"/>
          <ac:spMkLst>
            <pc:docMk/>
            <pc:sldMk cId="572249388" sldId="271"/>
            <ac:spMk id="3" creationId="{63845D3E-1295-34AF-33CF-BC7DCB55C989}"/>
          </ac:spMkLst>
        </pc:spChg>
        <pc:spChg chg="mod">
          <ac:chgData name="Akshay Chikhalkar" userId="S::akshay.chikhalkar@stud.th-owl.de::075399a4-218a-4888-b84c-24b7c4105c1f" providerId="AD" clId="Web-{FB04D9F9-C550-D2DC-8AC0-F768A6E41154}" dt="2023-01-11T15:07:36.673" v="293" actId="20577"/>
          <ac:spMkLst>
            <pc:docMk/>
            <pc:sldMk cId="572249388" sldId="271"/>
            <ac:spMk id="4" creationId="{82189339-C6C2-A400-FD19-3AF5D6E1486C}"/>
          </ac:spMkLst>
        </pc:spChg>
        <pc:graphicFrameChg chg="add del">
          <ac:chgData name="Akshay Chikhalkar" userId="S::akshay.chikhalkar@stud.th-owl.de::075399a4-218a-4888-b84c-24b7c4105c1f" providerId="AD" clId="Web-{FB04D9F9-C550-D2DC-8AC0-F768A6E41154}" dt="2023-01-11T15:08:07.440" v="296"/>
          <ac:graphicFrameMkLst>
            <pc:docMk/>
            <pc:sldMk cId="572249388" sldId="271"/>
            <ac:graphicFrameMk id="7" creationId="{FEB354BD-E1F9-6AB0-15DA-3E41D153F2F6}"/>
          </ac:graphicFrameMkLst>
        </pc:graphicFrameChg>
        <pc:graphicFrameChg chg="add modGraphic">
          <ac:chgData name="Akshay Chikhalkar" userId="S::akshay.chikhalkar@stud.th-owl.de::075399a4-218a-4888-b84c-24b7c4105c1f" providerId="AD" clId="Web-{FB04D9F9-C550-D2DC-8AC0-F768A6E41154}" dt="2023-01-11T17:35:58.138" v="1661" actId="20577"/>
          <ac:graphicFrameMkLst>
            <pc:docMk/>
            <pc:sldMk cId="572249388" sldId="271"/>
            <ac:graphicFrameMk id="9" creationId="{63B2C3F4-9487-E58B-BDA5-BF4A932EF336}"/>
          </ac:graphicFrameMkLst>
        </pc:graphicFrameChg>
        <pc:picChg chg="add mod">
          <ac:chgData name="Akshay Chikhalkar" userId="S::akshay.chikhalkar@stud.th-owl.de::075399a4-218a-4888-b84c-24b7c4105c1f" providerId="AD" clId="Web-{FB04D9F9-C550-D2DC-8AC0-F768A6E41154}" dt="2023-01-11T15:10:44.492" v="306"/>
          <ac:picMkLst>
            <pc:docMk/>
            <pc:sldMk cId="572249388" sldId="271"/>
            <ac:picMk id="5" creationId="{526CC4DB-461C-1FF2-703E-7CE70F98A26D}"/>
          </ac:picMkLst>
        </pc:picChg>
        <pc:inkChg chg="add del">
          <ac:chgData name="Akshay Chikhalkar" userId="S::akshay.chikhalkar@stud.th-owl.de::075399a4-218a-4888-b84c-24b7c4105c1f" providerId="AD" clId="Web-{FB04D9F9-C550-D2DC-8AC0-F768A6E41154}" dt="2023-01-11T22:08:45.046" v="1904"/>
          <ac:inkMkLst>
            <pc:docMk/>
            <pc:sldMk cId="572249388" sldId="271"/>
            <ac:inkMk id="35" creationId="{1A2C0CB4-C562-1ED8-DA9B-675741F89012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22:08:56.452" v="1905"/>
          <ac:inkMkLst>
            <pc:docMk/>
            <pc:sldMk cId="572249388" sldId="271"/>
            <ac:inkMk id="46" creationId="{EC361074-0256-04EF-EE5B-A4128B4156E9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22:09:01.687" v="1906"/>
          <ac:inkMkLst>
            <pc:docMk/>
            <pc:sldMk cId="572249388" sldId="271"/>
            <ac:inkMk id="47" creationId="{B9918644-BDB6-92AE-E70C-F062F4B38CB9}"/>
          </ac:inkMkLst>
        </pc:inkChg>
      </pc:sldChg>
      <pc:sldChg chg="addSp delSp modSp new">
        <pc:chgData name="Akshay Chikhalkar" userId="S::akshay.chikhalkar@stud.th-owl.de::075399a4-218a-4888-b84c-24b7c4105c1f" providerId="AD" clId="Web-{FB04D9F9-C550-D2DC-8AC0-F768A6E41154}" dt="2023-01-11T22:09:35.251" v="1916"/>
        <pc:sldMkLst>
          <pc:docMk/>
          <pc:sldMk cId="1882015358" sldId="272"/>
        </pc:sldMkLst>
        <pc:spChg chg="mod">
          <ac:chgData name="Akshay Chikhalkar" userId="S::akshay.chikhalkar@stud.th-owl.de::075399a4-218a-4888-b84c-24b7c4105c1f" providerId="AD" clId="Web-{FB04D9F9-C550-D2DC-8AC0-F768A6E41154}" dt="2023-01-11T14:52:36.456" v="202" actId="20577"/>
          <ac:spMkLst>
            <pc:docMk/>
            <pc:sldMk cId="1882015358" sldId="272"/>
            <ac:spMk id="2" creationId="{F2824197-D913-FA49-0B0C-0A6BFD6A4DF4}"/>
          </ac:spMkLst>
        </pc:spChg>
        <pc:spChg chg="mod">
          <ac:chgData name="Akshay Chikhalkar" userId="S::akshay.chikhalkar@stud.th-owl.de::075399a4-218a-4888-b84c-24b7c4105c1f" providerId="AD" clId="Web-{FB04D9F9-C550-D2DC-8AC0-F768A6E41154}" dt="2023-01-11T17:56:21.444" v="1881" actId="20577"/>
          <ac:spMkLst>
            <pc:docMk/>
            <pc:sldMk cId="1882015358" sldId="272"/>
            <ac:spMk id="3" creationId="{DA10BDE9-1672-9AE6-A96B-3F39AB7E1843}"/>
          </ac:spMkLst>
        </pc:spChg>
        <pc:picChg chg="add del mod">
          <ac:chgData name="Akshay Chikhalkar" userId="S::akshay.chikhalkar@stud.th-owl.de::075399a4-218a-4888-b84c-24b7c4105c1f" providerId="AD" clId="Web-{FB04D9F9-C550-D2DC-8AC0-F768A6E41154}" dt="2023-01-11T17:57:38.841" v="1888"/>
          <ac:picMkLst>
            <pc:docMk/>
            <pc:sldMk cId="1882015358" sldId="272"/>
            <ac:picMk id="4" creationId="{E5F472A6-1EF6-DF2D-5BB6-D6AADB5F3825}"/>
          </ac:picMkLst>
        </pc:picChg>
        <pc:inkChg chg="add">
          <ac:chgData name="Akshay Chikhalkar" userId="S::akshay.chikhalkar@stud.th-owl.de::075399a4-218a-4888-b84c-24b7c4105c1f" providerId="AD" clId="Web-{FB04D9F9-C550-D2DC-8AC0-F768A6E41154}" dt="2023-01-11T22:09:32.157" v="1915"/>
          <ac:inkMkLst>
            <pc:docMk/>
            <pc:sldMk cId="1882015358" sldId="272"/>
            <ac:inkMk id="4" creationId="{1B54E14A-D7F6-68D6-7B3D-B08B39E61EC5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22:09:35.251" v="1916"/>
          <ac:inkMkLst>
            <pc:docMk/>
            <pc:sldMk cId="1882015358" sldId="272"/>
            <ac:inkMk id="5" creationId="{C29BA591-0CF4-05B1-0FB9-09B26C5D2C87}"/>
          </ac:inkMkLst>
        </pc:inkChg>
      </pc:sldChg>
      <pc:sldChg chg="modSp new del">
        <pc:chgData name="Akshay Chikhalkar" userId="S::akshay.chikhalkar@stud.th-owl.de::075399a4-218a-4888-b84c-24b7c4105c1f" providerId="AD" clId="Web-{FB04D9F9-C550-D2DC-8AC0-F768A6E41154}" dt="2023-01-11T17:29:22.094" v="1554"/>
        <pc:sldMkLst>
          <pc:docMk/>
          <pc:sldMk cId="3063031023" sldId="273"/>
        </pc:sldMkLst>
        <pc:spChg chg="mod">
          <ac:chgData name="Akshay Chikhalkar" userId="S::akshay.chikhalkar@stud.th-owl.de::075399a4-218a-4888-b84c-24b7c4105c1f" providerId="AD" clId="Web-{FB04D9F9-C550-D2DC-8AC0-F768A6E41154}" dt="2023-01-11T14:47:32.306" v="149" actId="20577"/>
          <ac:spMkLst>
            <pc:docMk/>
            <pc:sldMk cId="3063031023" sldId="273"/>
            <ac:spMk id="2" creationId="{B25550D0-2180-4402-C0B2-02CA6BF1D960}"/>
          </ac:spMkLst>
        </pc:spChg>
        <pc:spChg chg="mod">
          <ac:chgData name="Akshay Chikhalkar" userId="S::akshay.chikhalkar@stud.th-owl.de::075399a4-218a-4888-b84c-24b7c4105c1f" providerId="AD" clId="Web-{FB04D9F9-C550-D2DC-8AC0-F768A6E41154}" dt="2023-01-11T17:28:42.530" v="1545" actId="20577"/>
          <ac:spMkLst>
            <pc:docMk/>
            <pc:sldMk cId="3063031023" sldId="273"/>
            <ac:spMk id="3" creationId="{93867D46-0182-2944-5E25-D237FA0A58F5}"/>
          </ac:spMkLst>
        </pc:spChg>
      </pc:sldChg>
      <pc:sldChg chg="addSp delSp modSp new mod modClrScheme chgLayout">
        <pc:chgData name="Akshay Chikhalkar" userId="S::akshay.chikhalkar@stud.th-owl.de::075399a4-218a-4888-b84c-24b7c4105c1f" providerId="AD" clId="Web-{FB04D9F9-C550-D2DC-8AC0-F768A6E41154}" dt="2023-01-11T22:11:40.708" v="1942" actId="1076"/>
        <pc:sldMkLst>
          <pc:docMk/>
          <pc:sldMk cId="821152157" sldId="274"/>
        </pc:sldMkLst>
        <pc:spChg chg="del mod ord">
          <ac:chgData name="Akshay Chikhalkar" userId="S::akshay.chikhalkar@stud.th-owl.de::075399a4-218a-4888-b84c-24b7c4105c1f" providerId="AD" clId="Web-{FB04D9F9-C550-D2DC-8AC0-F768A6E41154}" dt="2023-01-11T17:45:54.954" v="1692"/>
          <ac:spMkLst>
            <pc:docMk/>
            <pc:sldMk cId="821152157" sldId="274"/>
            <ac:spMk id="2" creationId="{11A5347C-FF8A-E208-4120-E835715F025E}"/>
          </ac:spMkLst>
        </pc:spChg>
        <pc:spChg chg="mod ord">
          <ac:chgData name="Akshay Chikhalkar" userId="S::akshay.chikhalkar@stud.th-owl.de::075399a4-218a-4888-b84c-24b7c4105c1f" providerId="AD" clId="Web-{FB04D9F9-C550-D2DC-8AC0-F768A6E41154}" dt="2023-01-11T17:40:03.568" v="1675" actId="20577"/>
          <ac:spMkLst>
            <pc:docMk/>
            <pc:sldMk cId="821152157" sldId="274"/>
            <ac:spMk id="3" creationId="{370D4975-95CB-607C-7703-EDE8379D934E}"/>
          </ac:spMkLst>
        </pc:spChg>
        <pc:spChg chg="add del mod ord">
          <ac:chgData name="Akshay Chikhalkar" userId="S::akshay.chikhalkar@stud.th-owl.de::075399a4-218a-4888-b84c-24b7c4105c1f" providerId="AD" clId="Web-{FB04D9F9-C550-D2DC-8AC0-F768A6E41154}" dt="2023-01-11T17:39:55.130" v="1672"/>
          <ac:spMkLst>
            <pc:docMk/>
            <pc:sldMk cId="821152157" sldId="274"/>
            <ac:spMk id="4" creationId="{967507C7-AF61-6021-D614-CC538452CE99}"/>
          </ac:spMkLst>
        </pc:spChg>
        <pc:spChg chg="add del mod">
          <ac:chgData name="Akshay Chikhalkar" userId="S::akshay.chikhalkar@stud.th-owl.de::075399a4-218a-4888-b84c-24b7c4105c1f" providerId="AD" clId="Web-{FB04D9F9-C550-D2DC-8AC0-F768A6E41154}" dt="2023-01-11T22:11:25.223" v="1939"/>
          <ac:spMkLst>
            <pc:docMk/>
            <pc:sldMk cId="821152157" sldId="274"/>
            <ac:spMk id="8" creationId="{32D98DE4-4B3F-4911-C938-717D733790AD}"/>
          </ac:spMkLst>
        </pc:spChg>
        <pc:picChg chg="add del mod ord modCrop">
          <ac:chgData name="Akshay Chikhalkar" userId="S::akshay.chikhalkar@stud.th-owl.de::075399a4-218a-4888-b84c-24b7c4105c1f" providerId="AD" clId="Web-{FB04D9F9-C550-D2DC-8AC0-F768A6E41154}" dt="2023-01-11T22:11:21.567" v="1938"/>
          <ac:picMkLst>
            <pc:docMk/>
            <pc:sldMk cId="821152157" sldId="274"/>
            <ac:picMk id="5" creationId="{012A231F-53F3-41BB-7C01-F98B5B2FB9AA}"/>
          </ac:picMkLst>
        </pc:picChg>
        <pc:picChg chg="add mod ord">
          <ac:chgData name="Akshay Chikhalkar" userId="S::akshay.chikhalkar@stud.th-owl.de::075399a4-218a-4888-b84c-24b7c4105c1f" providerId="AD" clId="Web-{FB04D9F9-C550-D2DC-8AC0-F768A6E41154}" dt="2023-01-11T22:11:40.708" v="1942" actId="1076"/>
          <ac:picMkLst>
            <pc:docMk/>
            <pc:sldMk cId="821152157" sldId="274"/>
            <ac:picMk id="6" creationId="{D8F68509-BA2F-DC8C-AE32-50188B99848F}"/>
          </ac:picMkLst>
        </pc:picChg>
        <pc:inkChg chg="add">
          <ac:chgData name="Akshay Chikhalkar" userId="S::akshay.chikhalkar@stud.th-owl.de::075399a4-218a-4888-b84c-24b7c4105c1f" providerId="AD" clId="Web-{FB04D9F9-C550-D2DC-8AC0-F768A6E41154}" dt="2023-01-11T22:10:53.535" v="1934"/>
          <ac:inkMkLst>
            <pc:docMk/>
            <pc:sldMk cId="821152157" sldId="274"/>
            <ac:inkMk id="2" creationId="{9E04D059-A3F6-C8AB-9A4A-1A43276FE832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22:10:56.347" v="1935"/>
          <ac:inkMkLst>
            <pc:docMk/>
            <pc:sldMk cId="821152157" sldId="274"/>
            <ac:inkMk id="4" creationId="{7289C0CD-B5AC-6E8F-A1F9-0031E334669C}"/>
          </ac:inkMkLst>
        </pc:inkChg>
      </pc:sldChg>
      <pc:sldChg chg="modSp add ord replId">
        <pc:chgData name="Akshay Chikhalkar" userId="S::akshay.chikhalkar@stud.th-owl.de::075399a4-218a-4888-b84c-24b7c4105c1f" providerId="AD" clId="Web-{FB04D9F9-C550-D2DC-8AC0-F768A6E41154}" dt="2023-01-11T14:56:32.495" v="222"/>
        <pc:sldMkLst>
          <pc:docMk/>
          <pc:sldMk cId="1064996000" sldId="275"/>
        </pc:sldMkLst>
        <pc:spChg chg="mod">
          <ac:chgData name="Akshay Chikhalkar" userId="S::akshay.chikhalkar@stud.th-owl.de::075399a4-218a-4888-b84c-24b7c4105c1f" providerId="AD" clId="Web-{FB04D9F9-C550-D2DC-8AC0-F768A6E41154}" dt="2023-01-11T14:56:32.495" v="222"/>
          <ac:spMkLst>
            <pc:docMk/>
            <pc:sldMk cId="1064996000" sldId="275"/>
            <ac:spMk id="2" creationId="{3A6C29F2-C134-7D66-A1B0-3EA483D05496}"/>
          </ac:spMkLst>
        </pc:spChg>
        <pc:spChg chg="mod">
          <ac:chgData name="Akshay Chikhalkar" userId="S::akshay.chikhalkar@stud.th-owl.de::075399a4-218a-4888-b84c-24b7c4105c1f" providerId="AD" clId="Web-{FB04D9F9-C550-D2DC-8AC0-F768A6E41154}" dt="2023-01-11T14:51:36.657" v="193"/>
          <ac:spMkLst>
            <pc:docMk/>
            <pc:sldMk cId="1064996000" sldId="275"/>
            <ac:spMk id="3" creationId="{68788B37-7E16-3FF0-BB88-176459442363}"/>
          </ac:spMkLst>
        </pc:spChg>
      </pc:sldChg>
      <pc:sldChg chg="add del ord replId">
        <pc:chgData name="Akshay Chikhalkar" userId="S::akshay.chikhalkar@stud.th-owl.de::075399a4-218a-4888-b84c-24b7c4105c1f" providerId="AD" clId="Web-{FB04D9F9-C550-D2DC-8AC0-F768A6E41154}" dt="2023-01-11T14:51:24.079" v="191"/>
        <pc:sldMkLst>
          <pc:docMk/>
          <pc:sldMk cId="4176589410" sldId="276"/>
        </pc:sldMkLst>
      </pc:sldChg>
      <pc:sldChg chg="addSp modSp add ord replId">
        <pc:chgData name="Akshay Chikhalkar" userId="S::akshay.chikhalkar@stud.th-owl.de::075399a4-218a-4888-b84c-24b7c4105c1f" providerId="AD" clId="Web-{FB04D9F9-C550-D2DC-8AC0-F768A6E41154}" dt="2023-01-11T22:17:10.438" v="1960"/>
        <pc:sldMkLst>
          <pc:docMk/>
          <pc:sldMk cId="4257173692" sldId="277"/>
        </pc:sldMkLst>
        <pc:spChg chg="mod">
          <ac:chgData name="Akshay Chikhalkar" userId="S::akshay.chikhalkar@stud.th-owl.de::075399a4-218a-4888-b84c-24b7c4105c1f" providerId="AD" clId="Web-{FB04D9F9-C550-D2DC-8AC0-F768A6E41154}" dt="2023-01-11T14:56:48.761" v="224"/>
          <ac:spMkLst>
            <pc:docMk/>
            <pc:sldMk cId="4257173692" sldId="277"/>
            <ac:spMk id="2" creationId="{3A6C29F2-C134-7D66-A1B0-3EA483D05496}"/>
          </ac:spMkLst>
        </pc:spChg>
        <pc:spChg chg="mod">
          <ac:chgData name="Akshay Chikhalkar" userId="S::akshay.chikhalkar@stud.th-owl.de::075399a4-218a-4888-b84c-24b7c4105c1f" providerId="AD" clId="Web-{FB04D9F9-C550-D2DC-8AC0-F768A6E41154}" dt="2023-01-11T14:54:20.210" v="210"/>
          <ac:spMkLst>
            <pc:docMk/>
            <pc:sldMk cId="4257173692" sldId="277"/>
            <ac:spMk id="3" creationId="{68788B37-7E16-3FF0-BB88-176459442363}"/>
          </ac:spMkLst>
        </pc:spChg>
        <pc:inkChg chg="add">
          <ac:chgData name="Akshay Chikhalkar" userId="S::akshay.chikhalkar@stud.th-owl.de::075399a4-218a-4888-b84c-24b7c4105c1f" providerId="AD" clId="Web-{FB04D9F9-C550-D2DC-8AC0-F768A6E41154}" dt="2023-01-11T22:17:10.438" v="1960"/>
          <ac:inkMkLst>
            <pc:docMk/>
            <pc:sldMk cId="4257173692" sldId="277"/>
            <ac:inkMk id="4" creationId="{8E05EF21-0702-D95C-908B-FE2D3A80361E}"/>
          </ac:inkMkLst>
        </pc:inkChg>
      </pc:sldChg>
      <pc:sldChg chg="add del ord replId">
        <pc:chgData name="Akshay Chikhalkar" userId="S::akshay.chikhalkar@stud.th-owl.de::075399a4-218a-4888-b84c-24b7c4105c1f" providerId="AD" clId="Web-{FB04D9F9-C550-D2DC-8AC0-F768A6E41154}" dt="2023-01-11T14:51:24.079" v="190"/>
        <pc:sldMkLst>
          <pc:docMk/>
          <pc:sldMk cId="480810048" sldId="278"/>
        </pc:sldMkLst>
      </pc:sldChg>
      <pc:sldChg chg="modSp add ord replId">
        <pc:chgData name="Akshay Chikhalkar" userId="S::akshay.chikhalkar@stud.th-owl.de::075399a4-218a-4888-b84c-24b7c4105c1f" providerId="AD" clId="Web-{FB04D9F9-C550-D2DC-8AC0-F768A6E41154}" dt="2023-01-11T14:56:56.059" v="225"/>
        <pc:sldMkLst>
          <pc:docMk/>
          <pc:sldMk cId="2055535423" sldId="279"/>
        </pc:sldMkLst>
        <pc:spChg chg="mod">
          <ac:chgData name="Akshay Chikhalkar" userId="S::akshay.chikhalkar@stud.th-owl.de::075399a4-218a-4888-b84c-24b7c4105c1f" providerId="AD" clId="Web-{FB04D9F9-C550-D2DC-8AC0-F768A6E41154}" dt="2023-01-11T14:56:56.059" v="225"/>
          <ac:spMkLst>
            <pc:docMk/>
            <pc:sldMk cId="2055535423" sldId="279"/>
            <ac:spMk id="2" creationId="{3A6C29F2-C134-7D66-A1B0-3EA483D05496}"/>
          </ac:spMkLst>
        </pc:spChg>
        <pc:spChg chg="mod">
          <ac:chgData name="Akshay Chikhalkar" userId="S::akshay.chikhalkar@stud.th-owl.de::075399a4-218a-4888-b84c-24b7c4105c1f" providerId="AD" clId="Web-{FB04D9F9-C550-D2DC-8AC0-F768A6E41154}" dt="2023-01-11T14:54:34.194" v="212"/>
          <ac:spMkLst>
            <pc:docMk/>
            <pc:sldMk cId="2055535423" sldId="279"/>
            <ac:spMk id="3" creationId="{68788B37-7E16-3FF0-BB88-176459442363}"/>
          </ac:spMkLst>
        </pc:spChg>
      </pc:sldChg>
      <pc:sldChg chg="add del ord replId">
        <pc:chgData name="Akshay Chikhalkar" userId="S::akshay.chikhalkar@stud.th-owl.de::075399a4-218a-4888-b84c-24b7c4105c1f" providerId="AD" clId="Web-{FB04D9F9-C550-D2DC-8AC0-F768A6E41154}" dt="2023-01-11T14:51:24.079" v="189"/>
        <pc:sldMkLst>
          <pc:docMk/>
          <pc:sldMk cId="2081046347" sldId="280"/>
        </pc:sldMkLst>
      </pc:sldChg>
      <pc:sldChg chg="addSp delSp modSp new del mod modClrScheme chgLayout">
        <pc:chgData name="Akshay Chikhalkar" userId="S::akshay.chikhalkar@stud.th-owl.de::075399a4-218a-4888-b84c-24b7c4105c1f" providerId="AD" clId="Web-{FB04D9F9-C550-D2DC-8AC0-F768A6E41154}" dt="2023-01-11T16:19:08.908" v="897"/>
        <pc:sldMkLst>
          <pc:docMk/>
          <pc:sldMk cId="3905611483" sldId="280"/>
        </pc:sldMkLst>
        <pc:spChg chg="mod ord">
          <ac:chgData name="Akshay Chikhalkar" userId="S::akshay.chikhalkar@stud.th-owl.de::075399a4-218a-4888-b84c-24b7c4105c1f" providerId="AD" clId="Web-{FB04D9F9-C550-D2DC-8AC0-F768A6E41154}" dt="2023-01-11T16:19:03.752" v="896" actId="20577"/>
          <ac:spMkLst>
            <pc:docMk/>
            <pc:sldMk cId="3905611483" sldId="280"/>
            <ac:spMk id="2" creationId="{8D6648F0-213B-5FA0-6B17-B2D200AC32DE}"/>
          </ac:spMkLst>
        </pc:spChg>
        <pc:spChg chg="mod ord">
          <ac:chgData name="Akshay Chikhalkar" userId="S::akshay.chikhalkar@stud.th-owl.de::075399a4-218a-4888-b84c-24b7c4105c1f" providerId="AD" clId="Web-{FB04D9F9-C550-D2DC-8AC0-F768A6E41154}" dt="2023-01-11T16:17:17.108" v="860" actId="20577"/>
          <ac:spMkLst>
            <pc:docMk/>
            <pc:sldMk cId="3905611483" sldId="280"/>
            <ac:spMk id="3" creationId="{92EEF645-D81C-15A4-8DA4-BD0822B623D4}"/>
          </ac:spMkLst>
        </pc:spChg>
        <pc:spChg chg="add del mod ord">
          <ac:chgData name="Akshay Chikhalkar" userId="S::akshay.chikhalkar@stud.th-owl.de::075399a4-218a-4888-b84c-24b7c4105c1f" providerId="AD" clId="Web-{FB04D9F9-C550-D2DC-8AC0-F768A6E41154}" dt="2023-01-11T16:12:15.535" v="793"/>
          <ac:spMkLst>
            <pc:docMk/>
            <pc:sldMk cId="3905611483" sldId="280"/>
            <ac:spMk id="4" creationId="{ECD382E0-208D-48C9-4019-E78027FF478C}"/>
          </ac:spMkLst>
        </pc:spChg>
        <pc:picChg chg="add mod ord modCrop">
          <ac:chgData name="Akshay Chikhalkar" userId="S::akshay.chikhalkar@stud.th-owl.de::075399a4-218a-4888-b84c-24b7c4105c1f" providerId="AD" clId="Web-{FB04D9F9-C550-D2DC-8AC0-F768A6E41154}" dt="2023-01-11T16:12:15.535" v="793"/>
          <ac:picMkLst>
            <pc:docMk/>
            <pc:sldMk cId="3905611483" sldId="280"/>
            <ac:picMk id="5" creationId="{E918B215-2530-FEFE-EC97-96BA8C506FED}"/>
          </ac:picMkLst>
        </pc:picChg>
      </pc:sldChg>
      <pc:sldChg chg="modSp add ord replId">
        <pc:chgData name="Akshay Chikhalkar" userId="S::akshay.chikhalkar@stud.th-owl.de::075399a4-218a-4888-b84c-24b7c4105c1f" providerId="AD" clId="Web-{FB04D9F9-C550-D2DC-8AC0-F768A6E41154}" dt="2023-01-11T14:56:38.683" v="223"/>
        <pc:sldMkLst>
          <pc:docMk/>
          <pc:sldMk cId="128307137" sldId="281"/>
        </pc:sldMkLst>
        <pc:spChg chg="mod">
          <ac:chgData name="Akshay Chikhalkar" userId="S::akshay.chikhalkar@stud.th-owl.de::075399a4-218a-4888-b84c-24b7c4105c1f" providerId="AD" clId="Web-{FB04D9F9-C550-D2DC-8AC0-F768A6E41154}" dt="2023-01-11T14:56:38.683" v="223"/>
          <ac:spMkLst>
            <pc:docMk/>
            <pc:sldMk cId="128307137" sldId="281"/>
            <ac:spMk id="2" creationId="{3A6C29F2-C134-7D66-A1B0-3EA483D05496}"/>
          </ac:spMkLst>
        </pc:spChg>
        <pc:spChg chg="mod">
          <ac:chgData name="Akshay Chikhalkar" userId="S::akshay.chikhalkar@stud.th-owl.de::075399a4-218a-4888-b84c-24b7c4105c1f" providerId="AD" clId="Web-{FB04D9F9-C550-D2DC-8AC0-F768A6E41154}" dt="2023-01-11T14:53:56.537" v="208"/>
          <ac:spMkLst>
            <pc:docMk/>
            <pc:sldMk cId="128307137" sldId="281"/>
            <ac:spMk id="3" creationId="{68788B37-7E16-3FF0-BB88-176459442363}"/>
          </ac:spMkLst>
        </pc:spChg>
      </pc:sldChg>
      <pc:sldChg chg="modSp new del">
        <pc:chgData name="Akshay Chikhalkar" userId="S::akshay.chikhalkar@stud.th-owl.de::075399a4-218a-4888-b84c-24b7c4105c1f" providerId="AD" clId="Web-{FB04D9F9-C550-D2DC-8AC0-F768A6E41154}" dt="2023-01-11T17:48:04.568" v="1701"/>
        <pc:sldMkLst>
          <pc:docMk/>
          <pc:sldMk cId="1120041945" sldId="282"/>
        </pc:sldMkLst>
        <pc:spChg chg="mod">
          <ac:chgData name="Akshay Chikhalkar" userId="S::akshay.chikhalkar@stud.th-owl.de::075399a4-218a-4888-b84c-24b7c4105c1f" providerId="AD" clId="Web-{FB04D9F9-C550-D2DC-8AC0-F768A6E41154}" dt="2023-01-11T14:57:01.965" v="226"/>
          <ac:spMkLst>
            <pc:docMk/>
            <pc:sldMk cId="1120041945" sldId="282"/>
            <ac:spMk id="2" creationId="{1DDB10A7-2581-6602-94DE-A5B76131B152}"/>
          </ac:spMkLst>
        </pc:spChg>
      </pc:sldChg>
      <pc:sldChg chg="addSp delSp modSp new mod modClrScheme chgLayout">
        <pc:chgData name="Akshay Chikhalkar" userId="S::akshay.chikhalkar@stud.th-owl.de::075399a4-218a-4888-b84c-24b7c4105c1f" providerId="AD" clId="Web-{FB04D9F9-C550-D2DC-8AC0-F768A6E41154}" dt="2023-01-11T22:09:18" v="1910"/>
        <pc:sldMkLst>
          <pc:docMk/>
          <pc:sldMk cId="824774887" sldId="283"/>
        </pc:sldMkLst>
        <pc:spChg chg="del mod ord">
          <ac:chgData name="Akshay Chikhalkar" userId="S::akshay.chikhalkar@stud.th-owl.de::075399a4-218a-4888-b84c-24b7c4105c1f" providerId="AD" clId="Web-{FB04D9F9-C550-D2DC-8AC0-F768A6E41154}" dt="2023-01-11T16:07:41.729" v="772"/>
          <ac:spMkLst>
            <pc:docMk/>
            <pc:sldMk cId="824774887" sldId="283"/>
            <ac:spMk id="2" creationId="{318D6F11-43AC-CB92-7A80-9E19F56AD2DC}"/>
          </ac:spMkLst>
        </pc:spChg>
        <pc:spChg chg="del mod">
          <ac:chgData name="Akshay Chikhalkar" userId="S::akshay.chikhalkar@stud.th-owl.de::075399a4-218a-4888-b84c-24b7c4105c1f" providerId="AD" clId="Web-{FB04D9F9-C550-D2DC-8AC0-F768A6E41154}" dt="2023-01-11T15:28:17.433" v="510"/>
          <ac:spMkLst>
            <pc:docMk/>
            <pc:sldMk cId="824774887" sldId="283"/>
            <ac:spMk id="3" creationId="{356E24DD-1FAA-A0F5-E437-06331AE0A38B}"/>
          </ac:spMkLst>
        </pc:spChg>
        <pc:spChg chg="mod ord">
          <ac:chgData name="Akshay Chikhalkar" userId="S::akshay.chikhalkar@stud.th-owl.de::075399a4-218a-4888-b84c-24b7c4105c1f" providerId="AD" clId="Web-{FB04D9F9-C550-D2DC-8AC0-F768A6E41154}" dt="2023-01-11T16:07:15.541" v="770"/>
          <ac:spMkLst>
            <pc:docMk/>
            <pc:sldMk cId="824774887" sldId="283"/>
            <ac:spMk id="4" creationId="{0ED1E83B-A693-2477-B1FE-F31FD62A395C}"/>
          </ac:spMkLst>
        </pc:spChg>
        <pc:spChg chg="add del mod">
          <ac:chgData name="Akshay Chikhalkar" userId="S::akshay.chikhalkar@stud.th-owl.de::075399a4-218a-4888-b84c-24b7c4105c1f" providerId="AD" clId="Web-{FB04D9F9-C550-D2DC-8AC0-F768A6E41154}" dt="2023-01-11T15:34:55.243" v="567"/>
          <ac:spMkLst>
            <pc:docMk/>
            <pc:sldMk cId="824774887" sldId="283"/>
            <ac:spMk id="349" creationId="{D9207C55-19EB-306B-7F8C-8EF8D4A92023}"/>
          </ac:spMkLst>
        </pc:spChg>
        <pc:spChg chg="add mod ord">
          <ac:chgData name="Akshay Chikhalkar" userId="S::akshay.chikhalkar@stud.th-owl.de::075399a4-218a-4888-b84c-24b7c4105c1f" providerId="AD" clId="Web-{FB04D9F9-C550-D2DC-8AC0-F768A6E41154}" dt="2023-01-11T17:35:47.763" v="1660"/>
          <ac:spMkLst>
            <pc:docMk/>
            <pc:sldMk cId="824774887" sldId="283"/>
            <ac:spMk id="364" creationId="{F105F4F9-09E7-D59A-A188-F79B12333471}"/>
          </ac:spMkLst>
        </pc:spChg>
        <pc:graphicFrameChg chg="add del modGraphic">
          <ac:chgData name="Akshay Chikhalkar" userId="S::akshay.chikhalkar@stud.th-owl.de::075399a4-218a-4888-b84c-24b7c4105c1f" providerId="AD" clId="Web-{FB04D9F9-C550-D2DC-8AC0-F768A6E41154}" dt="2023-01-11T15:35:03.649" v="571"/>
          <ac:graphicFrameMkLst>
            <pc:docMk/>
            <pc:sldMk cId="824774887" sldId="283"/>
            <ac:graphicFrameMk id="7" creationId="{942AA1BF-34A2-CA98-7D2E-FFC1C41E88D7}"/>
          </ac:graphicFrameMkLst>
        </pc:graphicFrameChg>
        <pc:picChg chg="add del mod">
          <ac:chgData name="Akshay Chikhalkar" userId="S::akshay.chikhalkar@stud.th-owl.de::075399a4-218a-4888-b84c-24b7c4105c1f" providerId="AD" clId="Web-{FB04D9F9-C550-D2DC-8AC0-F768A6E41154}" dt="2023-01-11T16:04:54.646" v="764"/>
          <ac:picMkLst>
            <pc:docMk/>
            <pc:sldMk cId="824774887" sldId="283"/>
            <ac:picMk id="5" creationId="{7D2F7181-2DDC-75CD-EC58-EF3382B411F3}"/>
          </ac:picMkLst>
        </pc:picChg>
        <pc:picChg chg="add del mod">
          <ac:chgData name="Akshay Chikhalkar" userId="S::akshay.chikhalkar@stud.th-owl.de::075399a4-218a-4888-b84c-24b7c4105c1f" providerId="AD" clId="Web-{FB04D9F9-C550-D2DC-8AC0-F768A6E41154}" dt="2023-01-11T16:07:20.276" v="771"/>
          <ac:picMkLst>
            <pc:docMk/>
            <pc:sldMk cId="824774887" sldId="283"/>
            <ac:picMk id="365" creationId="{E2FEC05E-E02F-049D-D01E-EF379CFBBA36}"/>
          </ac:picMkLst>
        </pc:picChg>
        <pc:picChg chg="add mod ord modCrop">
          <ac:chgData name="Akshay Chikhalkar" userId="S::akshay.chikhalkar@stud.th-owl.de::075399a4-218a-4888-b84c-24b7c4105c1f" providerId="AD" clId="Web-{FB04D9F9-C550-D2DC-8AC0-F768A6E41154}" dt="2023-01-11T16:07:41.729" v="772"/>
          <ac:picMkLst>
            <pc:docMk/>
            <pc:sldMk cId="824774887" sldId="283"/>
            <ac:picMk id="366" creationId="{5C06E522-46B8-E21C-956E-BFCCC55EDDB8}"/>
          </ac:picMkLst>
        </pc:picChg>
        <pc:inkChg chg="add del">
          <ac:chgData name="Akshay Chikhalkar" userId="S::akshay.chikhalkar@stud.th-owl.de::075399a4-218a-4888-b84c-24b7c4105c1f" providerId="AD" clId="Web-{FB04D9F9-C550-D2DC-8AC0-F768A6E41154}" dt="2023-01-11T22:09:12.125" v="1908"/>
          <ac:inkMkLst>
            <pc:docMk/>
            <pc:sldMk cId="824774887" sldId="283"/>
            <ac:inkMk id="2" creationId="{C1BD18E5-E4E8-D47C-B471-6507360C602C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22:09:15.172" v="1909"/>
          <ac:inkMkLst>
            <pc:docMk/>
            <pc:sldMk cId="824774887" sldId="283"/>
            <ac:inkMk id="3" creationId="{E0A0D01A-5945-B222-EAA3-1D026B051419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22:09:18" v="1910"/>
          <ac:inkMkLst>
            <pc:docMk/>
            <pc:sldMk cId="824774887" sldId="283"/>
            <ac:inkMk id="5" creationId="{B163F489-3B49-8A1E-29B1-C5D65AA5F261}"/>
          </ac:inkMkLst>
        </pc:inkChg>
      </pc:sldChg>
      <pc:sldChg chg="addSp delSp modSp new mod modClrScheme chgLayout">
        <pc:chgData name="Akshay Chikhalkar" userId="S::akshay.chikhalkar@stud.th-owl.de::075399a4-218a-4888-b84c-24b7c4105c1f" providerId="AD" clId="Web-{FB04D9F9-C550-D2DC-8AC0-F768A6E41154}" dt="2023-01-11T22:09:27.985" v="1914"/>
        <pc:sldMkLst>
          <pc:docMk/>
          <pc:sldMk cId="86212169" sldId="284"/>
        </pc:sldMkLst>
        <pc:spChg chg="mod ord">
          <ac:chgData name="Akshay Chikhalkar" userId="S::akshay.chikhalkar@stud.th-owl.de::075399a4-218a-4888-b84c-24b7c4105c1f" providerId="AD" clId="Web-{FB04D9F9-C550-D2DC-8AC0-F768A6E41154}" dt="2023-01-11T17:36:21.951" v="1662" actId="20577"/>
          <ac:spMkLst>
            <pc:docMk/>
            <pc:sldMk cId="86212169" sldId="284"/>
            <ac:spMk id="2" creationId="{C8234F57-24C2-12DB-4C23-6124A8E20EEB}"/>
          </ac:spMkLst>
        </pc:spChg>
        <pc:spChg chg="mod ord">
          <ac:chgData name="Akshay Chikhalkar" userId="S::akshay.chikhalkar@stud.th-owl.de::075399a4-218a-4888-b84c-24b7c4105c1f" providerId="AD" clId="Web-{FB04D9F9-C550-D2DC-8AC0-F768A6E41154}" dt="2023-01-11T15:51:01.071" v="712" actId="20577"/>
          <ac:spMkLst>
            <pc:docMk/>
            <pc:sldMk cId="86212169" sldId="284"/>
            <ac:spMk id="3" creationId="{B33F2CD8-7F74-3A72-17EB-A856639D58BD}"/>
          </ac:spMkLst>
        </pc:spChg>
        <pc:spChg chg="add del mod ord">
          <ac:chgData name="Akshay Chikhalkar" userId="S::akshay.chikhalkar@stud.th-owl.de::075399a4-218a-4888-b84c-24b7c4105c1f" providerId="AD" clId="Web-{FB04D9F9-C550-D2DC-8AC0-F768A6E41154}" dt="2023-01-11T15:54:40.641" v="719"/>
          <ac:spMkLst>
            <pc:docMk/>
            <pc:sldMk cId="86212169" sldId="284"/>
            <ac:spMk id="10" creationId="{A2CF2473-4883-94C4-F2AC-5D04BE0449DE}"/>
          </ac:spMkLst>
        </pc:spChg>
        <pc:graphicFrameChg chg="add del mod">
          <ac:chgData name="Akshay Chikhalkar" userId="S::akshay.chikhalkar@stud.th-owl.de::075399a4-218a-4888-b84c-24b7c4105c1f" providerId="AD" clId="Web-{FB04D9F9-C550-D2DC-8AC0-F768A6E41154}" dt="2023-01-11T15:47:49.315" v="674"/>
          <ac:graphicFrameMkLst>
            <pc:docMk/>
            <pc:sldMk cId="86212169" sldId="284"/>
            <ac:graphicFrameMk id="5" creationId="{4262F419-1882-2ECA-99A8-2AB9B25D1A40}"/>
          </ac:graphicFrameMkLst>
        </pc:graphicFrameChg>
        <pc:graphicFrameChg chg="add del mod">
          <ac:chgData name="Akshay Chikhalkar" userId="S::akshay.chikhalkar@stud.th-owl.de::075399a4-218a-4888-b84c-24b7c4105c1f" providerId="AD" clId="Web-{FB04D9F9-C550-D2DC-8AC0-F768A6E41154}" dt="2023-01-11T15:47:55.706" v="676"/>
          <ac:graphicFrameMkLst>
            <pc:docMk/>
            <pc:sldMk cId="86212169" sldId="284"/>
            <ac:graphicFrameMk id="7" creationId="{5C564F62-357D-AADF-BB4B-4A3F58349F2E}"/>
          </ac:graphicFrameMkLst>
        </pc:graphicFrameChg>
        <pc:graphicFrameChg chg="add del mod">
          <ac:chgData name="Akshay Chikhalkar" userId="S::akshay.chikhalkar@stud.th-owl.de::075399a4-218a-4888-b84c-24b7c4105c1f" providerId="AD" clId="Web-{FB04D9F9-C550-D2DC-8AC0-F768A6E41154}" dt="2023-01-11T15:48:58.474" v="692"/>
          <ac:graphicFrameMkLst>
            <pc:docMk/>
            <pc:sldMk cId="86212169" sldId="284"/>
            <ac:graphicFrameMk id="9" creationId="{B37E175F-CA0B-0554-EE87-136A7978634E}"/>
          </ac:graphicFrameMkLst>
        </pc:graphicFrameChg>
        <pc:picChg chg="add mod ord modCrop">
          <ac:chgData name="Akshay Chikhalkar" userId="S::akshay.chikhalkar@stud.th-owl.de::075399a4-218a-4888-b84c-24b7c4105c1f" providerId="AD" clId="Web-{FB04D9F9-C550-D2DC-8AC0-F768A6E41154}" dt="2023-01-11T15:54:40.641" v="719"/>
          <ac:picMkLst>
            <pc:docMk/>
            <pc:sldMk cId="86212169" sldId="284"/>
            <ac:picMk id="11" creationId="{2E10B73E-DB92-48AD-7C3F-0C2774F887DB}"/>
          </ac:picMkLst>
        </pc:picChg>
        <pc:inkChg chg="add">
          <ac:chgData name="Akshay Chikhalkar" userId="S::akshay.chikhalkar@stud.th-owl.de::075399a4-218a-4888-b84c-24b7c4105c1f" providerId="AD" clId="Web-{FB04D9F9-C550-D2DC-8AC0-F768A6E41154}" dt="2023-01-11T22:09:21.578" v="1911"/>
          <ac:inkMkLst>
            <pc:docMk/>
            <pc:sldMk cId="86212169" sldId="284"/>
            <ac:inkMk id="4" creationId="{D47E0D63-822A-DEEE-4E95-D69C3B954993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22:09:25.047" v="1912"/>
          <ac:inkMkLst>
            <pc:docMk/>
            <pc:sldMk cId="86212169" sldId="284"/>
            <ac:inkMk id="5" creationId="{09348BD8-4928-1864-7DC7-811FFAC00C1B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22:09:25.047" v="1913"/>
          <ac:inkMkLst>
            <pc:docMk/>
            <pc:sldMk cId="86212169" sldId="284"/>
            <ac:inkMk id="6" creationId="{A40599EA-3356-59B4-2718-F754A3C12640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22:09:27.985" v="1914"/>
          <ac:inkMkLst>
            <pc:docMk/>
            <pc:sldMk cId="86212169" sldId="284"/>
            <ac:inkMk id="7" creationId="{821AAD4A-327D-5912-0DD8-1773ECB5CADE}"/>
          </ac:inkMkLst>
        </pc:inkChg>
      </pc:sldChg>
      <pc:sldChg chg="addSp delSp modSp new ord">
        <pc:chgData name="Akshay Chikhalkar" userId="S::akshay.chikhalkar@stud.th-owl.de::075399a4-218a-4888-b84c-24b7c4105c1f" providerId="AD" clId="Web-{FB04D9F9-C550-D2DC-8AC0-F768A6E41154}" dt="2023-01-11T22:16:08.952" v="1959"/>
        <pc:sldMkLst>
          <pc:docMk/>
          <pc:sldMk cId="3096600903" sldId="285"/>
        </pc:sldMkLst>
        <pc:spChg chg="mod">
          <ac:chgData name="Akshay Chikhalkar" userId="S::akshay.chikhalkar@stud.th-owl.de::075399a4-218a-4888-b84c-24b7c4105c1f" providerId="AD" clId="Web-{FB04D9F9-C550-D2DC-8AC0-F768A6E41154}" dt="2023-01-11T17:33:19.351" v="1624" actId="20577"/>
          <ac:spMkLst>
            <pc:docMk/>
            <pc:sldMk cId="3096600903" sldId="285"/>
            <ac:spMk id="2" creationId="{9F1B5D35-DD8F-B494-A50F-29958F3F2ABC}"/>
          </ac:spMkLst>
        </pc:spChg>
        <pc:spChg chg="add del">
          <ac:chgData name="Akshay Chikhalkar" userId="S::akshay.chikhalkar@stud.th-owl.de::075399a4-218a-4888-b84c-24b7c4105c1f" providerId="AD" clId="Web-{FB04D9F9-C550-D2DC-8AC0-F768A6E41154}" dt="2023-01-11T16:31:21.729" v="1038"/>
          <ac:spMkLst>
            <pc:docMk/>
            <pc:sldMk cId="3096600903" sldId="285"/>
            <ac:spMk id="3" creationId="{A611476C-F72A-A7E3-ECFD-CC1AC64AE405}"/>
          </ac:spMkLst>
        </pc:spChg>
        <pc:spChg chg="add del mod">
          <ac:chgData name="Akshay Chikhalkar" userId="S::akshay.chikhalkar@stud.th-owl.de::075399a4-218a-4888-b84c-24b7c4105c1f" providerId="AD" clId="Web-{FB04D9F9-C550-D2DC-8AC0-F768A6E41154}" dt="2023-01-11T16:32:16.887" v="1041"/>
          <ac:spMkLst>
            <pc:docMk/>
            <pc:sldMk cId="3096600903" sldId="285"/>
            <ac:spMk id="4" creationId="{FBCDE243-45D4-B0B1-5254-A253470B4F42}"/>
          </ac:spMkLst>
        </pc:spChg>
        <pc:spChg chg="add mod">
          <ac:chgData name="Akshay Chikhalkar" userId="S::akshay.chikhalkar@stud.th-owl.de::075399a4-218a-4888-b84c-24b7c4105c1f" providerId="AD" clId="Web-{FB04D9F9-C550-D2DC-8AC0-F768A6E41154}" dt="2023-01-11T17:34:24.713" v="1651" actId="20577"/>
          <ac:spMkLst>
            <pc:docMk/>
            <pc:sldMk cId="3096600903" sldId="285"/>
            <ac:spMk id="16" creationId="{95FD1C13-1379-555F-B316-F467E5DE89CA}"/>
          </ac:spMkLst>
        </pc:spChg>
        <pc:spChg chg="add del mod">
          <ac:chgData name="Akshay Chikhalkar" userId="S::akshay.chikhalkar@stud.th-owl.de::075399a4-218a-4888-b84c-24b7c4105c1f" providerId="AD" clId="Web-{FB04D9F9-C550-D2DC-8AC0-F768A6E41154}" dt="2023-01-11T16:55:03.245" v="1186"/>
          <ac:spMkLst>
            <pc:docMk/>
            <pc:sldMk cId="3096600903" sldId="285"/>
            <ac:spMk id="17" creationId="{A43CFCD4-2644-E785-A7D3-87F45046CD59}"/>
          </ac:spMkLst>
        </pc:spChg>
        <pc:spChg chg="add mod">
          <ac:chgData name="Akshay Chikhalkar" userId="S::akshay.chikhalkar@stud.th-owl.de::075399a4-218a-4888-b84c-24b7c4105c1f" providerId="AD" clId="Web-{FB04D9F9-C550-D2DC-8AC0-F768A6E41154}" dt="2023-01-11T17:33:19.383" v="1627" actId="20577"/>
          <ac:spMkLst>
            <pc:docMk/>
            <pc:sldMk cId="3096600903" sldId="285"/>
            <ac:spMk id="18" creationId="{147ECF61-897A-BFAF-0164-4EC3908B151F}"/>
          </ac:spMkLst>
        </pc:spChg>
        <pc:spChg chg="add mod">
          <ac:chgData name="Akshay Chikhalkar" userId="S::akshay.chikhalkar@stud.th-owl.de::075399a4-218a-4888-b84c-24b7c4105c1f" providerId="AD" clId="Web-{FB04D9F9-C550-D2DC-8AC0-F768A6E41154}" dt="2023-01-11T17:34:43.245" v="1655" actId="1076"/>
          <ac:spMkLst>
            <pc:docMk/>
            <pc:sldMk cId="3096600903" sldId="285"/>
            <ac:spMk id="19" creationId="{2CE0FA0E-70C9-F257-0C8B-AD61853C7DDE}"/>
          </ac:spMkLst>
        </pc:spChg>
        <pc:spChg chg="add mod">
          <ac:chgData name="Akshay Chikhalkar" userId="S::akshay.chikhalkar@stud.th-owl.de::075399a4-218a-4888-b84c-24b7c4105c1f" providerId="AD" clId="Web-{FB04D9F9-C550-D2DC-8AC0-F768A6E41154}" dt="2023-01-11T17:34:38.495" v="1654" actId="1076"/>
          <ac:spMkLst>
            <pc:docMk/>
            <pc:sldMk cId="3096600903" sldId="285"/>
            <ac:spMk id="20" creationId="{C2BD01D4-6253-97B8-2436-79DCDFB69425}"/>
          </ac:spMkLst>
        </pc:spChg>
        <pc:spChg chg="add del mod">
          <ac:chgData name="Akshay Chikhalkar" userId="S::akshay.chikhalkar@stud.th-owl.de::075399a4-218a-4888-b84c-24b7c4105c1f" providerId="AD" clId="Web-{FB04D9F9-C550-D2DC-8AC0-F768A6E41154}" dt="2023-01-11T16:55:00.838" v="1184"/>
          <ac:spMkLst>
            <pc:docMk/>
            <pc:sldMk cId="3096600903" sldId="285"/>
            <ac:spMk id="22" creationId="{3D805A6C-0E31-A97B-9707-B704BDA75E36}"/>
          </ac:spMkLst>
        </pc:spChg>
        <pc:grpChg chg="add">
          <ac:chgData name="Akshay Chikhalkar" userId="S::akshay.chikhalkar@stud.th-owl.de::075399a4-218a-4888-b84c-24b7c4105c1f" providerId="AD" clId="Web-{FB04D9F9-C550-D2DC-8AC0-F768A6E41154}" dt="2023-01-11T22:14:32.198" v="1954"/>
          <ac:grpSpMkLst>
            <pc:docMk/>
            <pc:sldMk cId="3096600903" sldId="285"/>
            <ac:grpSpMk id="3" creationId="{8412DC38-F188-A276-94B3-1FECC106FC2C}"/>
          </ac:grpSpMkLst>
        </pc:grpChg>
        <pc:grpChg chg="add">
          <ac:chgData name="Akshay Chikhalkar" userId="S::akshay.chikhalkar@stud.th-owl.de::075399a4-218a-4888-b84c-24b7c4105c1f" providerId="AD" clId="Web-{FB04D9F9-C550-D2DC-8AC0-F768A6E41154}" dt="2023-01-11T22:14:43.277" v="1955"/>
          <ac:grpSpMkLst>
            <pc:docMk/>
            <pc:sldMk cId="3096600903" sldId="285"/>
            <ac:grpSpMk id="4" creationId="{3AFDD234-31FB-2EB8-66B5-EC61C96E32B0}"/>
          </ac:grpSpMkLst>
        </pc:grpChg>
        <pc:grpChg chg="add">
          <ac:chgData name="Akshay Chikhalkar" userId="S::akshay.chikhalkar@stud.th-owl.de::075399a4-218a-4888-b84c-24b7c4105c1f" providerId="AD" clId="Web-{FB04D9F9-C550-D2DC-8AC0-F768A6E41154}" dt="2023-01-11T22:14:50.449" v="1956"/>
          <ac:grpSpMkLst>
            <pc:docMk/>
            <pc:sldMk cId="3096600903" sldId="285"/>
            <ac:grpSpMk id="5" creationId="{C32F8EE9-D1FB-80AE-1C4E-D33146A08F92}"/>
          </ac:grpSpMkLst>
        </pc:grpChg>
        <pc:grpChg chg="add">
          <ac:chgData name="Akshay Chikhalkar" userId="S::akshay.chikhalkar@stud.th-owl.de::075399a4-218a-4888-b84c-24b7c4105c1f" providerId="AD" clId="Web-{FB04D9F9-C550-D2DC-8AC0-F768A6E41154}" dt="2023-01-11T22:14:56.262" v="1957"/>
          <ac:grpSpMkLst>
            <pc:docMk/>
            <pc:sldMk cId="3096600903" sldId="285"/>
            <ac:grpSpMk id="6" creationId="{91F216A8-F661-F55C-BCBD-BD407C2A8B82}"/>
          </ac:grpSpMkLst>
        </pc:grpChg>
        <pc:picChg chg="add del mod ord">
          <ac:chgData name="Akshay Chikhalkar" userId="S::akshay.chikhalkar@stud.th-owl.de::075399a4-218a-4888-b84c-24b7c4105c1f" providerId="AD" clId="Web-{FB04D9F9-C550-D2DC-8AC0-F768A6E41154}" dt="2023-01-11T16:29:55.351" v="1019"/>
          <ac:picMkLst>
            <pc:docMk/>
            <pc:sldMk cId="3096600903" sldId="285"/>
            <ac:picMk id="5" creationId="{69BDDD71-2C19-9F85-2E79-ED5BF327C6DF}"/>
          </ac:picMkLst>
        </pc:picChg>
        <pc:picChg chg="add del mod ord modCrop">
          <ac:chgData name="Akshay Chikhalkar" userId="S::akshay.chikhalkar@stud.th-owl.de::075399a4-218a-4888-b84c-24b7c4105c1f" providerId="AD" clId="Web-{FB04D9F9-C550-D2DC-8AC0-F768A6E41154}" dt="2023-01-11T16:29:51.507" v="1018"/>
          <ac:picMkLst>
            <pc:docMk/>
            <pc:sldMk cId="3096600903" sldId="285"/>
            <ac:picMk id="6" creationId="{927C84BD-0C93-4CDB-FAE8-ED77668FCC0A}"/>
          </ac:picMkLst>
        </pc:picChg>
        <pc:picChg chg="add del mod">
          <ac:chgData name="Akshay Chikhalkar" userId="S::akshay.chikhalkar@stud.th-owl.de::075399a4-218a-4888-b84c-24b7c4105c1f" providerId="AD" clId="Web-{FB04D9F9-C550-D2DC-8AC0-F768A6E41154}" dt="2023-01-11T16:29:47.617" v="1017"/>
          <ac:picMkLst>
            <pc:docMk/>
            <pc:sldMk cId="3096600903" sldId="285"/>
            <ac:picMk id="7" creationId="{6478949C-1A34-9029-5168-0E26488B35B7}"/>
          </ac:picMkLst>
        </pc:picChg>
        <pc:picChg chg="add del mod ord modCrop">
          <ac:chgData name="Akshay Chikhalkar" userId="S::akshay.chikhalkar@stud.th-owl.de::075399a4-218a-4888-b84c-24b7c4105c1f" providerId="AD" clId="Web-{FB04D9F9-C550-D2DC-8AC0-F768A6E41154}" dt="2023-01-11T16:31:02.525" v="1035"/>
          <ac:picMkLst>
            <pc:docMk/>
            <pc:sldMk cId="3096600903" sldId="285"/>
            <ac:picMk id="8" creationId="{8A575392-8DB5-5F96-4199-7810F2C85391}"/>
          </ac:picMkLst>
        </pc:picChg>
        <pc:picChg chg="add del mod ord">
          <ac:chgData name="Akshay Chikhalkar" userId="S::akshay.chikhalkar@stud.th-owl.de::075399a4-218a-4888-b84c-24b7c4105c1f" providerId="AD" clId="Web-{FB04D9F9-C550-D2DC-8AC0-F768A6E41154}" dt="2023-01-11T16:30:57.525" v="1034"/>
          <ac:picMkLst>
            <pc:docMk/>
            <pc:sldMk cId="3096600903" sldId="285"/>
            <ac:picMk id="9" creationId="{3F49D290-9402-231D-2CDC-C478038C95C5}"/>
          </ac:picMkLst>
        </pc:picChg>
        <pc:picChg chg="add del mod">
          <ac:chgData name="Akshay Chikhalkar" userId="S::akshay.chikhalkar@stud.th-owl.de::075399a4-218a-4888-b84c-24b7c4105c1f" providerId="AD" clId="Web-{FB04D9F9-C550-D2DC-8AC0-F768A6E41154}" dt="2023-01-11T16:30:54.900" v="1033"/>
          <ac:picMkLst>
            <pc:docMk/>
            <pc:sldMk cId="3096600903" sldId="285"/>
            <ac:picMk id="10" creationId="{604D95E2-AA1B-0E81-4A45-179055D2EDB8}"/>
          </ac:picMkLst>
        </pc:picChg>
        <pc:picChg chg="add del mod ord modCrop">
          <ac:chgData name="Akshay Chikhalkar" userId="S::akshay.chikhalkar@stud.th-owl.de::075399a4-218a-4888-b84c-24b7c4105c1f" providerId="AD" clId="Web-{FB04D9F9-C550-D2DC-8AC0-F768A6E41154}" dt="2023-01-11T16:54:58.495" v="1183"/>
          <ac:picMkLst>
            <pc:docMk/>
            <pc:sldMk cId="3096600903" sldId="285"/>
            <ac:picMk id="11" creationId="{1224F8A8-E1CE-8CC4-5722-7082F7CD4A3A}"/>
          </ac:picMkLst>
        </pc:picChg>
        <pc:picChg chg="add mod">
          <ac:chgData name="Akshay Chikhalkar" userId="S::akshay.chikhalkar@stud.th-owl.de::075399a4-218a-4888-b84c-24b7c4105c1f" providerId="AD" clId="Web-{FB04D9F9-C550-D2DC-8AC0-F768A6E41154}" dt="2023-01-11T16:53:09.163" v="1149" actId="1076"/>
          <ac:picMkLst>
            <pc:docMk/>
            <pc:sldMk cId="3096600903" sldId="285"/>
            <ac:picMk id="12" creationId="{0D3E1169-BBD7-BDE7-BC6D-EADBDA4339F6}"/>
          </ac:picMkLst>
        </pc:picChg>
        <pc:picChg chg="add mod">
          <ac:chgData name="Akshay Chikhalkar" userId="S::akshay.chikhalkar@stud.th-owl.de::075399a4-218a-4888-b84c-24b7c4105c1f" providerId="AD" clId="Web-{FB04D9F9-C550-D2DC-8AC0-F768A6E41154}" dt="2023-01-11T16:50:30.111" v="1107" actId="1076"/>
          <ac:picMkLst>
            <pc:docMk/>
            <pc:sldMk cId="3096600903" sldId="285"/>
            <ac:picMk id="13" creationId="{43690F52-0947-8FDB-1AF9-A9FE08DBA41B}"/>
          </ac:picMkLst>
        </pc:picChg>
        <pc:picChg chg="add mod">
          <ac:chgData name="Akshay Chikhalkar" userId="S::akshay.chikhalkar@stud.th-owl.de::075399a4-218a-4888-b84c-24b7c4105c1f" providerId="AD" clId="Web-{FB04D9F9-C550-D2DC-8AC0-F768A6E41154}" dt="2023-01-11T16:56:45.482" v="1199" actId="1076"/>
          <ac:picMkLst>
            <pc:docMk/>
            <pc:sldMk cId="3096600903" sldId="285"/>
            <ac:picMk id="14" creationId="{71AC47FD-B42C-5144-CB5E-D374C9208C6E}"/>
          </ac:picMkLst>
        </pc:picChg>
        <pc:picChg chg="add mod">
          <ac:chgData name="Akshay Chikhalkar" userId="S::akshay.chikhalkar@stud.th-owl.de::075399a4-218a-4888-b84c-24b7c4105c1f" providerId="AD" clId="Web-{FB04D9F9-C550-D2DC-8AC0-F768A6E41154}" dt="2023-01-11T16:57:14.733" v="1205" actId="1076"/>
          <ac:picMkLst>
            <pc:docMk/>
            <pc:sldMk cId="3096600903" sldId="285"/>
            <ac:picMk id="15" creationId="{4021D6BC-07EC-8CFB-E772-943676E44791}"/>
          </ac:picMkLst>
        </pc:picChg>
        <pc:inkChg chg="add">
          <ac:chgData name="Akshay Chikhalkar" userId="S::akshay.chikhalkar@stud.th-owl.de::075399a4-218a-4888-b84c-24b7c4105c1f" providerId="AD" clId="Web-{FB04D9F9-C550-D2DC-8AC0-F768A6E41154}" dt="2023-01-11T22:16:06.889" v="1958"/>
          <ac:inkMkLst>
            <pc:docMk/>
            <pc:sldMk cId="3096600903" sldId="285"/>
            <ac:inkMk id="7" creationId="{A38DE45C-AACD-A900-FCC1-033896D06BA8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22:16:08.952" v="1959"/>
          <ac:inkMkLst>
            <pc:docMk/>
            <pc:sldMk cId="3096600903" sldId="285"/>
            <ac:inkMk id="8" creationId="{897CF76D-6C7D-B97B-A7DB-5B727FC6A882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16:58:55.252" v="1227"/>
          <ac:inkMkLst>
            <pc:docMk/>
            <pc:sldMk cId="3096600903" sldId="285"/>
            <ac:inkMk id="23" creationId="{BEEB4F2E-4FA1-84DF-4F56-076423CC957F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16:59:06.253" v="1228"/>
          <ac:inkMkLst>
            <pc:docMk/>
            <pc:sldMk cId="3096600903" sldId="285"/>
            <ac:inkMk id="24" creationId="{D5DC92EC-AC75-4D34-1EB4-69B8C3331279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16:59:15.409" v="1229"/>
          <ac:inkMkLst>
            <pc:docMk/>
            <pc:sldMk cId="3096600903" sldId="285"/>
            <ac:inkMk id="25" creationId="{EAD0AC0B-C45E-D658-C233-6A5277CD45E8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16:59:15.425" v="1230"/>
          <ac:inkMkLst>
            <pc:docMk/>
            <pc:sldMk cId="3096600903" sldId="285"/>
            <ac:inkMk id="26" creationId="{9B7D580A-1E3E-DB73-67B9-0DA311E17BC9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16:59:16.472" v="1231"/>
          <ac:inkMkLst>
            <pc:docMk/>
            <pc:sldMk cId="3096600903" sldId="285"/>
            <ac:inkMk id="27" creationId="{22BA6048-ADC4-F33F-A5B5-3B1C068D2653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16:59:24.128" v="1232"/>
          <ac:inkMkLst>
            <pc:docMk/>
            <pc:sldMk cId="3096600903" sldId="285"/>
            <ac:inkMk id="28" creationId="{5C405624-4652-3F6B-4455-BE3CC4F08C7B}"/>
          </ac:inkMkLst>
        </pc:inkChg>
        <pc:inkChg chg="add del">
          <ac:chgData name="Akshay Chikhalkar" userId="S::akshay.chikhalkar@stud.th-owl.de::075399a4-218a-4888-b84c-24b7c4105c1f" providerId="AD" clId="Web-{FB04D9F9-C550-D2DC-8AC0-F768A6E41154}" dt="2023-01-11T16:59:55.614" v="1241"/>
          <ac:inkMkLst>
            <pc:docMk/>
            <pc:sldMk cId="3096600903" sldId="285"/>
            <ac:inkMk id="29" creationId="{B559CC90-48B5-64D1-B31B-70CBA89D41F3}"/>
          </ac:inkMkLst>
        </pc:inkChg>
      </pc:sldChg>
      <pc:sldChg chg="addSp delSp modSp new">
        <pc:chgData name="Akshay Chikhalkar" userId="S::akshay.chikhalkar@stud.th-owl.de::075399a4-218a-4888-b84c-24b7c4105c1f" providerId="AD" clId="Web-{FB04D9F9-C550-D2DC-8AC0-F768A6E41154}" dt="2023-01-11T22:12:55.367" v="1951" actId="14100"/>
        <pc:sldMkLst>
          <pc:docMk/>
          <pc:sldMk cId="4227361890" sldId="286"/>
        </pc:sldMkLst>
        <pc:spChg chg="mod">
          <ac:chgData name="Akshay Chikhalkar" userId="S::akshay.chikhalkar@stud.th-owl.de::075399a4-218a-4888-b84c-24b7c4105c1f" providerId="AD" clId="Web-{FB04D9F9-C550-D2DC-8AC0-F768A6E41154}" dt="2023-01-11T16:17:42.609" v="865" actId="20577"/>
          <ac:spMkLst>
            <pc:docMk/>
            <pc:sldMk cId="4227361890" sldId="286"/>
            <ac:spMk id="2" creationId="{A30CE2EB-503B-51EF-9997-63A22D31C27E}"/>
          </ac:spMkLst>
        </pc:spChg>
        <pc:spChg chg="mod">
          <ac:chgData name="Akshay Chikhalkar" userId="S::akshay.chikhalkar@stud.th-owl.de::075399a4-218a-4888-b84c-24b7c4105c1f" providerId="AD" clId="Web-{FB04D9F9-C550-D2DC-8AC0-F768A6E41154}" dt="2023-01-11T17:38:00.658" v="1669" actId="20577"/>
          <ac:spMkLst>
            <pc:docMk/>
            <pc:sldMk cId="4227361890" sldId="286"/>
            <ac:spMk id="3" creationId="{E8EF00CD-FBD7-135C-1CE4-1167CAFE5748}"/>
          </ac:spMkLst>
        </pc:spChg>
        <pc:spChg chg="del">
          <ac:chgData name="Akshay Chikhalkar" userId="S::akshay.chikhalkar@stud.th-owl.de::075399a4-218a-4888-b84c-24b7c4105c1f" providerId="AD" clId="Web-{FB04D9F9-C550-D2DC-8AC0-F768A6E41154}" dt="2023-01-11T17:06:21.220" v="1335"/>
          <ac:spMkLst>
            <pc:docMk/>
            <pc:sldMk cId="4227361890" sldId="286"/>
            <ac:spMk id="4" creationId="{55C73805-3152-2656-9C50-748505E26841}"/>
          </ac:spMkLst>
        </pc:spChg>
        <pc:picChg chg="add mod ord modCrop">
          <ac:chgData name="Akshay Chikhalkar" userId="S::akshay.chikhalkar@stud.th-owl.de::075399a4-218a-4888-b84c-24b7c4105c1f" providerId="AD" clId="Web-{FB04D9F9-C550-D2DC-8AC0-F768A6E41154}" dt="2023-01-11T22:12:55.367" v="1951" actId="14100"/>
          <ac:picMkLst>
            <pc:docMk/>
            <pc:sldMk cId="4227361890" sldId="286"/>
            <ac:picMk id="12" creationId="{DF134192-637F-A59F-A13F-43BF98D9AF88}"/>
          </ac:picMkLst>
        </pc:picChg>
        <pc:inkChg chg="add">
          <ac:chgData name="Akshay Chikhalkar" userId="S::akshay.chikhalkar@stud.th-owl.de::075399a4-218a-4888-b84c-24b7c4105c1f" providerId="AD" clId="Web-{FB04D9F9-C550-D2DC-8AC0-F768A6E41154}" dt="2023-01-11T22:09:59.251" v="1921"/>
          <ac:inkMkLst>
            <pc:docMk/>
            <pc:sldMk cId="4227361890" sldId="286"/>
            <ac:inkMk id="4" creationId="{C37F9CD2-0132-999B-FCA4-A039E9EF09B9}"/>
          </ac:inkMkLst>
        </pc:inkChg>
        <pc:inkChg chg="add del">
          <ac:chgData name="Akshay Chikhalkar" userId="S::akshay.chikhalkar@stud.th-owl.de::075399a4-218a-4888-b84c-24b7c4105c1f" providerId="AD" clId="Web-{FB04D9F9-C550-D2DC-8AC0-F768A6E41154}" dt="2023-01-11T17:02:11.603" v="1270"/>
          <ac:inkMkLst>
            <pc:docMk/>
            <pc:sldMk cId="4227361890" sldId="286"/>
            <ac:inkMk id="5" creationId="{16A7102C-7409-B2EF-780A-CA0F532B78B9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22:10:00.423" v="1922"/>
          <ac:inkMkLst>
            <pc:docMk/>
            <pc:sldMk cId="4227361890" sldId="286"/>
            <ac:inkMk id="5" creationId="{459B3231-A125-1DE7-1924-22BC433B5F02}"/>
          </ac:inkMkLst>
        </pc:inkChg>
        <pc:inkChg chg="add del">
          <ac:chgData name="Akshay Chikhalkar" userId="S::akshay.chikhalkar@stud.th-owl.de::075399a4-218a-4888-b84c-24b7c4105c1f" providerId="AD" clId="Web-{FB04D9F9-C550-D2DC-8AC0-F768A6E41154}" dt="2023-01-11T17:01:29.773" v="1267"/>
          <ac:inkMkLst>
            <pc:docMk/>
            <pc:sldMk cId="4227361890" sldId="286"/>
            <ac:inkMk id="6" creationId="{964337A9-EFAB-ABE7-8901-9DF3D3FAA606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22:10:03.595" v="1923"/>
          <ac:inkMkLst>
            <pc:docMk/>
            <pc:sldMk cId="4227361890" sldId="286"/>
            <ac:inkMk id="6" creationId="{F995024A-E4B0-E614-8C3B-16B5B898D4FD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22:10:05.205" v="1924"/>
          <ac:inkMkLst>
            <pc:docMk/>
            <pc:sldMk cId="4227361890" sldId="286"/>
            <ac:inkMk id="7" creationId="{8F1CC542-0350-B4AA-14E0-18EA5FE6DC94}"/>
          </ac:inkMkLst>
        </pc:inkChg>
        <pc:inkChg chg="add del">
          <ac:chgData name="Akshay Chikhalkar" userId="S::akshay.chikhalkar@stud.th-owl.de::075399a4-218a-4888-b84c-24b7c4105c1f" providerId="AD" clId="Web-{FB04D9F9-C550-D2DC-8AC0-F768A6E41154}" dt="2023-01-11T17:03:32.886" v="1306"/>
          <ac:inkMkLst>
            <pc:docMk/>
            <pc:sldMk cId="4227361890" sldId="286"/>
            <ac:inkMk id="7" creationId="{D0BEA7B1-175A-B93F-5ADA-61181FCA782F}"/>
          </ac:inkMkLst>
        </pc:inkChg>
        <pc:inkChg chg="add del">
          <ac:chgData name="Akshay Chikhalkar" userId="S::akshay.chikhalkar@stud.th-owl.de::075399a4-218a-4888-b84c-24b7c4105c1f" providerId="AD" clId="Web-{FB04D9F9-C550-D2DC-8AC0-F768A6E41154}" dt="2023-01-11T17:00:08.598" v="1245"/>
          <ac:inkMkLst>
            <pc:docMk/>
            <pc:sldMk cId="4227361890" sldId="286"/>
            <ac:inkMk id="8" creationId="{19367F49-6D34-1CE1-F674-078A4FE7CF76}"/>
          </ac:inkMkLst>
        </pc:inkChg>
        <pc:inkChg chg="add del">
          <ac:chgData name="Akshay Chikhalkar" userId="S::akshay.chikhalkar@stud.th-owl.de::075399a4-218a-4888-b84c-24b7c4105c1f" providerId="AD" clId="Web-{FB04D9F9-C550-D2DC-8AC0-F768A6E41154}" dt="2023-01-11T17:00:05.989" v="1244"/>
          <ac:inkMkLst>
            <pc:docMk/>
            <pc:sldMk cId="4227361890" sldId="286"/>
            <ac:inkMk id="9" creationId="{A490973C-B4C1-C8FB-7833-8A0BDB4C9BAA}"/>
          </ac:inkMkLst>
        </pc:inkChg>
        <pc:inkChg chg="add del">
          <ac:chgData name="Akshay Chikhalkar" userId="S::akshay.chikhalkar@stud.th-owl.de::075399a4-218a-4888-b84c-24b7c4105c1f" providerId="AD" clId="Web-{FB04D9F9-C550-D2DC-8AC0-F768A6E41154}" dt="2023-01-11T17:00:03.067" v="1243"/>
          <ac:inkMkLst>
            <pc:docMk/>
            <pc:sldMk cId="4227361890" sldId="286"/>
            <ac:inkMk id="10" creationId="{347E9D9B-0D23-61F3-E99D-141117C48FDC}"/>
          </ac:inkMkLst>
        </pc:inkChg>
        <pc:inkChg chg="add del">
          <ac:chgData name="Akshay Chikhalkar" userId="S::akshay.chikhalkar@stud.th-owl.de::075399a4-218a-4888-b84c-24b7c4105c1f" providerId="AD" clId="Web-{FB04D9F9-C550-D2DC-8AC0-F768A6E41154}" dt="2023-01-11T17:00:00.504" v="1242"/>
          <ac:inkMkLst>
            <pc:docMk/>
            <pc:sldMk cId="4227361890" sldId="286"/>
            <ac:inkMk id="11" creationId="{AF60F620-0A7D-E8FD-76BC-E22B4633B541}"/>
          </ac:inkMkLst>
        </pc:inkChg>
      </pc:sldChg>
      <pc:sldChg chg="modSp new del">
        <pc:chgData name="Akshay Chikhalkar" userId="S::akshay.chikhalkar@stud.th-owl.de::075399a4-218a-4888-b84c-24b7c4105c1f" providerId="AD" clId="Web-{FB04D9F9-C550-D2DC-8AC0-F768A6E41154}" dt="2023-01-11T17:22:53.815" v="1466"/>
        <pc:sldMkLst>
          <pc:docMk/>
          <pc:sldMk cId="1572093045" sldId="287"/>
        </pc:sldMkLst>
        <pc:spChg chg="mod">
          <ac:chgData name="Akshay Chikhalkar" userId="S::akshay.chikhalkar@stud.th-owl.de::075399a4-218a-4888-b84c-24b7c4105c1f" providerId="AD" clId="Web-{FB04D9F9-C550-D2DC-8AC0-F768A6E41154}" dt="2023-01-11T16:18:40.095" v="882" actId="20577"/>
          <ac:spMkLst>
            <pc:docMk/>
            <pc:sldMk cId="1572093045" sldId="287"/>
            <ac:spMk id="2" creationId="{443318D3-BE8B-AC07-2DAF-14CF68687DD7}"/>
          </ac:spMkLst>
        </pc:spChg>
      </pc:sldChg>
      <pc:sldChg chg="addSp delSp modSp new">
        <pc:chgData name="Akshay Chikhalkar" userId="S::akshay.chikhalkar@stud.th-owl.de::075399a4-218a-4888-b84c-24b7c4105c1f" providerId="AD" clId="Web-{FB04D9F9-C550-D2DC-8AC0-F768A6E41154}" dt="2023-01-11T22:13:56.853" v="1953" actId="1076"/>
        <pc:sldMkLst>
          <pc:docMk/>
          <pc:sldMk cId="3109606304" sldId="288"/>
        </pc:sldMkLst>
        <pc:spChg chg="mod">
          <ac:chgData name="Akshay Chikhalkar" userId="S::akshay.chikhalkar@stud.th-owl.de::075399a4-218a-4888-b84c-24b7c4105c1f" providerId="AD" clId="Web-{FB04D9F9-C550-D2DC-8AC0-F768A6E41154}" dt="2023-01-11T16:18:49.001" v="892" actId="20577"/>
          <ac:spMkLst>
            <pc:docMk/>
            <pc:sldMk cId="3109606304" sldId="288"/>
            <ac:spMk id="2" creationId="{EAAA61B5-6DF7-29E4-59FD-12A43D28549C}"/>
          </ac:spMkLst>
        </pc:spChg>
        <pc:spChg chg="mod">
          <ac:chgData name="Akshay Chikhalkar" userId="S::akshay.chikhalkar@stud.th-owl.de::075399a4-218a-4888-b84c-24b7c4105c1f" providerId="AD" clId="Web-{FB04D9F9-C550-D2DC-8AC0-F768A6E41154}" dt="2023-01-11T17:35:17.543" v="1656" actId="20577"/>
          <ac:spMkLst>
            <pc:docMk/>
            <pc:sldMk cId="3109606304" sldId="288"/>
            <ac:spMk id="3" creationId="{F3D2ABFC-7C51-1940-FE33-F4DB04931718}"/>
          </ac:spMkLst>
        </pc:spChg>
        <pc:spChg chg="del">
          <ac:chgData name="Akshay Chikhalkar" userId="S::akshay.chikhalkar@stud.th-owl.de::075399a4-218a-4888-b84c-24b7c4105c1f" providerId="AD" clId="Web-{FB04D9F9-C550-D2DC-8AC0-F768A6E41154}" dt="2023-01-11T17:38:34.065" v="1670"/>
          <ac:spMkLst>
            <pc:docMk/>
            <pc:sldMk cId="3109606304" sldId="288"/>
            <ac:spMk id="4" creationId="{098AD224-0EE1-31FB-5C84-B6CB0C94CB88}"/>
          </ac:spMkLst>
        </pc:spChg>
        <pc:spChg chg="add del mod">
          <ac:chgData name="Akshay Chikhalkar" userId="S::akshay.chikhalkar@stud.th-owl.de::075399a4-218a-4888-b84c-24b7c4105c1f" providerId="AD" clId="Web-{FB04D9F9-C550-D2DC-8AC0-F768A6E41154}" dt="2023-01-11T17:46:46.722" v="1694"/>
          <ac:spMkLst>
            <pc:docMk/>
            <pc:sldMk cId="3109606304" sldId="288"/>
            <ac:spMk id="7" creationId="{03DDC443-2B63-A557-F7CC-C027CB8CD75C}"/>
          </ac:spMkLst>
        </pc:spChg>
        <pc:spChg chg="add del mod">
          <ac:chgData name="Akshay Chikhalkar" userId="S::akshay.chikhalkar@stud.th-owl.de::075399a4-218a-4888-b84c-24b7c4105c1f" providerId="AD" clId="Web-{FB04D9F9-C550-D2DC-8AC0-F768A6E41154}" dt="2023-01-11T17:47:02.691" v="1696"/>
          <ac:spMkLst>
            <pc:docMk/>
            <pc:sldMk cId="3109606304" sldId="288"/>
            <ac:spMk id="10" creationId="{4B639B05-0AA4-6254-CE0D-EAB5EBD8911A}"/>
          </ac:spMkLst>
        </pc:spChg>
        <pc:picChg chg="add del mod ord modCrop">
          <ac:chgData name="Akshay Chikhalkar" userId="S::akshay.chikhalkar@stud.th-owl.de::075399a4-218a-4888-b84c-24b7c4105c1f" providerId="AD" clId="Web-{FB04D9F9-C550-D2DC-8AC0-F768A6E41154}" dt="2023-01-11T17:46:12.736" v="1693"/>
          <ac:picMkLst>
            <pc:docMk/>
            <pc:sldMk cId="3109606304" sldId="288"/>
            <ac:picMk id="5" creationId="{20D1C734-B986-6303-D0C6-CED3D61A344B}"/>
          </ac:picMkLst>
        </pc:picChg>
        <pc:picChg chg="add del mod ord modCrop">
          <ac:chgData name="Akshay Chikhalkar" userId="S::akshay.chikhalkar@stud.th-owl.de::075399a4-218a-4888-b84c-24b7c4105c1f" providerId="AD" clId="Web-{FB04D9F9-C550-D2DC-8AC0-F768A6E41154}" dt="2023-01-11T17:46:51.894" v="1695"/>
          <ac:picMkLst>
            <pc:docMk/>
            <pc:sldMk cId="3109606304" sldId="288"/>
            <ac:picMk id="8" creationId="{7DD48B00-0355-5095-9356-298257A2968D}"/>
          </ac:picMkLst>
        </pc:picChg>
        <pc:picChg chg="add mod ord modCrop">
          <ac:chgData name="Akshay Chikhalkar" userId="S::akshay.chikhalkar@stud.th-owl.de::075399a4-218a-4888-b84c-24b7c4105c1f" providerId="AD" clId="Web-{FB04D9F9-C550-D2DC-8AC0-F768A6E41154}" dt="2023-01-11T22:13:56.853" v="1953" actId="1076"/>
          <ac:picMkLst>
            <pc:docMk/>
            <pc:sldMk cId="3109606304" sldId="288"/>
            <ac:picMk id="11" creationId="{739F707E-9D14-070E-D5A0-5F1378FE6364}"/>
          </ac:picMkLst>
        </pc:picChg>
        <pc:inkChg chg="add">
          <ac:chgData name="Akshay Chikhalkar" userId="S::akshay.chikhalkar@stud.th-owl.de::075399a4-218a-4888-b84c-24b7c4105c1f" providerId="AD" clId="Web-{FB04D9F9-C550-D2DC-8AC0-F768A6E41154}" dt="2023-01-11T22:10:10.189" v="1925"/>
          <ac:inkMkLst>
            <pc:docMk/>
            <pc:sldMk cId="3109606304" sldId="288"/>
            <ac:inkMk id="4" creationId="{40C9CBE3-FE0F-7588-42E0-B318E42D1C51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22:10:15.502" v="1926"/>
          <ac:inkMkLst>
            <pc:docMk/>
            <pc:sldMk cId="3109606304" sldId="288"/>
            <ac:inkMk id="5" creationId="{A6CD8135-CBC6-123D-A7D2-6823CC4817C3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22:10:17.861" v="1927"/>
          <ac:inkMkLst>
            <pc:docMk/>
            <pc:sldMk cId="3109606304" sldId="288"/>
            <ac:inkMk id="6" creationId="{4243E187-E582-327A-D175-1A4F700C1A33}"/>
          </ac:inkMkLst>
        </pc:inkChg>
      </pc:sldChg>
      <pc:sldChg chg="modSp new add del">
        <pc:chgData name="Akshay Chikhalkar" userId="S::akshay.chikhalkar@stud.th-owl.de::075399a4-218a-4888-b84c-24b7c4105c1f" providerId="AD" clId="Web-{FB04D9F9-C550-D2DC-8AC0-F768A6E41154}" dt="2023-01-11T16:18:22.219" v="877"/>
        <pc:sldMkLst>
          <pc:docMk/>
          <pc:sldMk cId="3453345657" sldId="288"/>
        </pc:sldMkLst>
        <pc:spChg chg="mod">
          <ac:chgData name="Akshay Chikhalkar" userId="S::akshay.chikhalkar@stud.th-owl.de::075399a4-218a-4888-b84c-24b7c4105c1f" providerId="AD" clId="Web-{FB04D9F9-C550-D2DC-8AC0-F768A6E41154}" dt="2023-01-11T16:18:12.641" v="874" actId="20577"/>
          <ac:spMkLst>
            <pc:docMk/>
            <pc:sldMk cId="3453345657" sldId="288"/>
            <ac:spMk id="2" creationId="{7579FC28-3AB9-1C76-6729-79E8106784B3}"/>
          </ac:spMkLst>
        </pc:spChg>
      </pc:sldChg>
      <pc:sldChg chg="addSp delSp modSp new">
        <pc:chgData name="Akshay Chikhalkar" userId="S::akshay.chikhalkar@stud.th-owl.de::075399a4-218a-4888-b84c-24b7c4105c1f" providerId="AD" clId="Web-{FB04D9F9-C550-D2DC-8AC0-F768A6E41154}" dt="2023-01-11T22:09:53.501" v="1920"/>
        <pc:sldMkLst>
          <pc:docMk/>
          <pc:sldMk cId="1093256228" sldId="289"/>
        </pc:sldMkLst>
        <pc:spChg chg="mod">
          <ac:chgData name="Akshay Chikhalkar" userId="S::akshay.chikhalkar@stud.th-owl.de::075399a4-218a-4888-b84c-24b7c4105c1f" providerId="AD" clId="Web-{FB04D9F9-C550-D2DC-8AC0-F768A6E41154}" dt="2023-01-11T16:19:23.127" v="905" actId="20577"/>
          <ac:spMkLst>
            <pc:docMk/>
            <pc:sldMk cId="1093256228" sldId="289"/>
            <ac:spMk id="2" creationId="{19D384BD-E6E0-1232-A73C-5E3A742F3314}"/>
          </ac:spMkLst>
        </pc:spChg>
        <pc:spChg chg="mod">
          <ac:chgData name="Akshay Chikhalkar" userId="S::akshay.chikhalkar@stud.th-owl.de::075399a4-218a-4888-b84c-24b7c4105c1f" providerId="AD" clId="Web-{FB04D9F9-C550-D2DC-8AC0-F768A6E41154}" dt="2023-01-11T17:35:34.059" v="1658" actId="20577"/>
          <ac:spMkLst>
            <pc:docMk/>
            <pc:sldMk cId="1093256228" sldId="289"/>
            <ac:spMk id="3" creationId="{11E25CC1-466E-AC87-8516-5A0A9B9C67DC}"/>
          </ac:spMkLst>
        </pc:spChg>
        <pc:spChg chg="del">
          <ac:chgData name="Akshay Chikhalkar" userId="S::akshay.chikhalkar@stud.th-owl.de::075399a4-218a-4888-b84c-24b7c4105c1f" providerId="AD" clId="Web-{FB04D9F9-C550-D2DC-8AC0-F768A6E41154}" dt="2023-01-11T16:21:24.303" v="906"/>
          <ac:spMkLst>
            <pc:docMk/>
            <pc:sldMk cId="1093256228" sldId="289"/>
            <ac:spMk id="4" creationId="{5BA7AA56-87E3-D68C-0AD7-EAE233C40898}"/>
          </ac:spMkLst>
        </pc:spChg>
        <pc:picChg chg="add mod ord modCrop">
          <ac:chgData name="Akshay Chikhalkar" userId="S::akshay.chikhalkar@stud.th-owl.de::075399a4-218a-4888-b84c-24b7c4105c1f" providerId="AD" clId="Web-{FB04D9F9-C550-D2DC-8AC0-F768A6E41154}" dt="2023-01-11T16:21:24.303" v="906"/>
          <ac:picMkLst>
            <pc:docMk/>
            <pc:sldMk cId="1093256228" sldId="289"/>
            <ac:picMk id="5" creationId="{31DF75F9-3FBD-4F08-7E5B-DB10A5A99449}"/>
          </ac:picMkLst>
        </pc:picChg>
        <pc:inkChg chg="add">
          <ac:chgData name="Akshay Chikhalkar" userId="S::akshay.chikhalkar@stud.th-owl.de::075399a4-218a-4888-b84c-24b7c4105c1f" providerId="AD" clId="Web-{FB04D9F9-C550-D2DC-8AC0-F768A6E41154}" dt="2023-01-11T22:09:40.094" v="1917"/>
          <ac:inkMkLst>
            <pc:docMk/>
            <pc:sldMk cId="1093256228" sldId="289"/>
            <ac:inkMk id="4" creationId="{5E8BF734-AA91-F8DB-9342-0986156A23BB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22:09:42.860" v="1918"/>
          <ac:inkMkLst>
            <pc:docMk/>
            <pc:sldMk cId="1093256228" sldId="289"/>
            <ac:inkMk id="6" creationId="{A257EC6D-019A-4A85-2212-49B6C7BDCDBD}"/>
          </ac:inkMkLst>
        </pc:inkChg>
        <pc:inkChg chg="add del">
          <ac:chgData name="Akshay Chikhalkar" userId="S::akshay.chikhalkar@stud.th-owl.de::075399a4-218a-4888-b84c-24b7c4105c1f" providerId="AD" clId="Web-{FB04D9F9-C550-D2DC-8AC0-F768A6E41154}" dt="2023-01-11T22:09:53.501" v="1920"/>
          <ac:inkMkLst>
            <pc:docMk/>
            <pc:sldMk cId="1093256228" sldId="289"/>
            <ac:inkMk id="7" creationId="{52658381-E164-A7B5-2831-DBD74591FC7C}"/>
          </ac:inkMkLst>
        </pc:inkChg>
      </pc:sldChg>
      <pc:sldChg chg="addSp delSp modSp add replId">
        <pc:chgData name="Akshay Chikhalkar" userId="S::akshay.chikhalkar@stud.th-owl.de::075399a4-218a-4888-b84c-24b7c4105c1f" providerId="AD" clId="Web-{FB04D9F9-C550-D2DC-8AC0-F768A6E41154}" dt="2023-01-11T22:10:30.752" v="1930"/>
        <pc:sldMkLst>
          <pc:docMk/>
          <pc:sldMk cId="1846436038" sldId="290"/>
        </pc:sldMkLst>
        <pc:spChg chg="mod">
          <ac:chgData name="Akshay Chikhalkar" userId="S::akshay.chikhalkar@stud.th-owl.de::075399a4-218a-4888-b84c-24b7c4105c1f" providerId="AD" clId="Web-{FB04D9F9-C550-D2DC-8AC0-F768A6E41154}" dt="2023-01-11T17:13:09.796" v="1387" actId="20577"/>
          <ac:spMkLst>
            <pc:docMk/>
            <pc:sldMk cId="1846436038" sldId="290"/>
            <ac:spMk id="2" creationId="{EAAA61B5-6DF7-29E4-59FD-12A43D28549C}"/>
          </ac:spMkLst>
        </pc:spChg>
        <pc:spChg chg="mod">
          <ac:chgData name="Akshay Chikhalkar" userId="S::akshay.chikhalkar@stud.th-owl.de::075399a4-218a-4888-b84c-24b7c4105c1f" providerId="AD" clId="Web-{FB04D9F9-C550-D2DC-8AC0-F768A6E41154}" dt="2023-01-11T17:32:52.601" v="1621" actId="20577"/>
          <ac:spMkLst>
            <pc:docMk/>
            <pc:sldMk cId="1846436038" sldId="290"/>
            <ac:spMk id="3" creationId="{F3D2ABFC-7C51-1940-FE33-F4DB04931718}"/>
          </ac:spMkLst>
        </pc:spChg>
        <pc:spChg chg="del">
          <ac:chgData name="Akshay Chikhalkar" userId="S::akshay.chikhalkar@stud.th-owl.de::075399a4-218a-4888-b84c-24b7c4105c1f" providerId="AD" clId="Web-{FB04D9F9-C550-D2DC-8AC0-F768A6E41154}" dt="2023-01-11T17:19:47.825" v="1445"/>
          <ac:spMkLst>
            <pc:docMk/>
            <pc:sldMk cId="1846436038" sldId="290"/>
            <ac:spMk id="4" creationId="{098AD224-0EE1-31FB-5C84-B6CB0C94CB88}"/>
          </ac:spMkLst>
        </pc:spChg>
        <pc:spChg chg="add del mod">
          <ac:chgData name="Akshay Chikhalkar" userId="S::akshay.chikhalkar@stud.th-owl.de::075399a4-218a-4888-b84c-24b7c4105c1f" providerId="AD" clId="Web-{FB04D9F9-C550-D2DC-8AC0-F768A6E41154}" dt="2023-01-11T17:20:22.732" v="1449"/>
          <ac:spMkLst>
            <pc:docMk/>
            <pc:sldMk cId="1846436038" sldId="290"/>
            <ac:spMk id="7" creationId="{42D91932-4EC5-7FB0-F93D-EAD8DEA61B54}"/>
          </ac:spMkLst>
        </pc:spChg>
        <pc:spChg chg="add del mod">
          <ac:chgData name="Akshay Chikhalkar" userId="S::akshay.chikhalkar@stud.th-owl.de::075399a4-218a-4888-b84c-24b7c4105c1f" providerId="AD" clId="Web-{FB04D9F9-C550-D2DC-8AC0-F768A6E41154}" dt="2023-01-11T17:20:38.639" v="1452"/>
          <ac:spMkLst>
            <pc:docMk/>
            <pc:sldMk cId="1846436038" sldId="290"/>
            <ac:spMk id="10" creationId="{28887889-0B03-E451-FA02-6C3DC1E405E0}"/>
          </ac:spMkLst>
        </pc:spChg>
        <pc:spChg chg="add mod">
          <ac:chgData name="Akshay Chikhalkar" userId="S::akshay.chikhalkar@stud.th-owl.de::075399a4-218a-4888-b84c-24b7c4105c1f" providerId="AD" clId="Web-{FB04D9F9-C550-D2DC-8AC0-F768A6E41154}" dt="2023-01-11T17:25:55.290" v="1478" actId="1076"/>
          <ac:spMkLst>
            <pc:docMk/>
            <pc:sldMk cId="1846436038" sldId="290"/>
            <ac:spMk id="14" creationId="{B380F066-63E9-D759-B9EB-F8B40F36C61A}"/>
          </ac:spMkLst>
        </pc:spChg>
        <pc:picChg chg="add del mod ord modCrop">
          <ac:chgData name="Akshay Chikhalkar" userId="S::akshay.chikhalkar@stud.th-owl.de::075399a4-218a-4888-b84c-24b7c4105c1f" providerId="AD" clId="Web-{FB04D9F9-C550-D2DC-8AC0-F768A6E41154}" dt="2023-01-11T17:20:07.591" v="1448"/>
          <ac:picMkLst>
            <pc:docMk/>
            <pc:sldMk cId="1846436038" sldId="290"/>
            <ac:picMk id="5" creationId="{20DE0FDB-D847-5C76-28EB-401E0F07564F}"/>
          </ac:picMkLst>
        </pc:picChg>
        <pc:picChg chg="add del mod ord modCrop">
          <ac:chgData name="Akshay Chikhalkar" userId="S::akshay.chikhalkar@stud.th-owl.de::075399a4-218a-4888-b84c-24b7c4105c1f" providerId="AD" clId="Web-{FB04D9F9-C550-D2DC-8AC0-F768A6E41154}" dt="2023-01-11T17:20:36.248" v="1451"/>
          <ac:picMkLst>
            <pc:docMk/>
            <pc:sldMk cId="1846436038" sldId="290"/>
            <ac:picMk id="8" creationId="{9EF3268D-78CF-B635-18A9-453A857BA105}"/>
          </ac:picMkLst>
        </pc:picChg>
        <pc:picChg chg="add del mod">
          <ac:chgData name="Akshay Chikhalkar" userId="S::akshay.chikhalkar@stud.th-owl.de::075399a4-218a-4888-b84c-24b7c4105c1f" providerId="AD" clId="Web-{FB04D9F9-C550-D2DC-8AC0-F768A6E41154}" dt="2023-01-11T17:21:25.734" v="1459"/>
          <ac:picMkLst>
            <pc:docMk/>
            <pc:sldMk cId="1846436038" sldId="290"/>
            <ac:picMk id="11" creationId="{C1BAC325-D4F2-053F-B609-BD4DA68CFE81}"/>
          </ac:picMkLst>
        </pc:picChg>
        <pc:picChg chg="add mod">
          <ac:chgData name="Akshay Chikhalkar" userId="S::akshay.chikhalkar@stud.th-owl.de::075399a4-218a-4888-b84c-24b7c4105c1f" providerId="AD" clId="Web-{FB04D9F9-C550-D2DC-8AC0-F768A6E41154}" dt="2023-01-11T17:21:32.453" v="1461" actId="1076"/>
          <ac:picMkLst>
            <pc:docMk/>
            <pc:sldMk cId="1846436038" sldId="290"/>
            <ac:picMk id="12" creationId="{AD650861-29F3-9B68-5E42-04C7346DB48B}"/>
          </ac:picMkLst>
        </pc:picChg>
        <pc:picChg chg="add mod">
          <ac:chgData name="Akshay Chikhalkar" userId="S::akshay.chikhalkar@stud.th-owl.de::075399a4-218a-4888-b84c-24b7c4105c1f" providerId="AD" clId="Web-{FB04D9F9-C550-D2DC-8AC0-F768A6E41154}" dt="2023-01-11T17:21:59.204" v="1464" actId="14100"/>
          <ac:picMkLst>
            <pc:docMk/>
            <pc:sldMk cId="1846436038" sldId="290"/>
            <ac:picMk id="13" creationId="{1ADFAE31-8732-B437-176D-2CE428E95BD6}"/>
          </ac:picMkLst>
        </pc:picChg>
        <pc:inkChg chg="add">
          <ac:chgData name="Akshay Chikhalkar" userId="S::akshay.chikhalkar@stud.th-owl.de::075399a4-218a-4888-b84c-24b7c4105c1f" providerId="AD" clId="Web-{FB04D9F9-C550-D2DC-8AC0-F768A6E41154}" dt="2023-01-11T22:10:24.580" v="1928"/>
          <ac:inkMkLst>
            <pc:docMk/>
            <pc:sldMk cId="1846436038" sldId="290"/>
            <ac:inkMk id="4" creationId="{0AB09FA8-4382-99C1-0078-CC73AB6A0728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22:10:29.940" v="1929"/>
          <ac:inkMkLst>
            <pc:docMk/>
            <pc:sldMk cId="1846436038" sldId="290"/>
            <ac:inkMk id="5" creationId="{6B83C493-FEB5-0628-56A1-5496EBE55009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22:10:30.752" v="1930"/>
          <ac:inkMkLst>
            <pc:docMk/>
            <pc:sldMk cId="1846436038" sldId="290"/>
            <ac:inkMk id="6" creationId="{6DE6AF4F-8F25-4CCD-60F1-C0C031416270}"/>
          </ac:inkMkLst>
        </pc:inkChg>
      </pc:sldChg>
      <pc:sldChg chg="addSp delSp modSp add ord replId">
        <pc:chgData name="Akshay Chikhalkar" userId="S::akshay.chikhalkar@stud.th-owl.de::075399a4-218a-4888-b84c-24b7c4105c1f" providerId="AD" clId="Web-{FB04D9F9-C550-D2DC-8AC0-F768A6E41154}" dt="2023-01-11T22:10:41.628" v="1933"/>
        <pc:sldMkLst>
          <pc:docMk/>
          <pc:sldMk cId="3590372634" sldId="291"/>
        </pc:sldMkLst>
        <pc:spChg chg="mod">
          <ac:chgData name="Akshay Chikhalkar" userId="S::akshay.chikhalkar@stud.th-owl.de::075399a4-218a-4888-b84c-24b7c4105c1f" providerId="AD" clId="Web-{FB04D9F9-C550-D2DC-8AC0-F768A6E41154}" dt="2023-01-11T17:29:12.328" v="1553" actId="20577"/>
          <ac:spMkLst>
            <pc:docMk/>
            <pc:sldMk cId="3590372634" sldId="291"/>
            <ac:spMk id="2" creationId="{EAAA61B5-6DF7-29E4-59FD-12A43D28549C}"/>
          </ac:spMkLst>
        </pc:spChg>
        <pc:spChg chg="mod">
          <ac:chgData name="Akshay Chikhalkar" userId="S::akshay.chikhalkar@stud.th-owl.de::075399a4-218a-4888-b84c-24b7c4105c1f" providerId="AD" clId="Web-{FB04D9F9-C550-D2DC-8AC0-F768A6E41154}" dt="2023-01-11T17:43:08.761" v="1691" actId="20577"/>
          <ac:spMkLst>
            <pc:docMk/>
            <pc:sldMk cId="3590372634" sldId="291"/>
            <ac:spMk id="3" creationId="{F3D2ABFC-7C51-1940-FE33-F4DB04931718}"/>
          </ac:spMkLst>
        </pc:spChg>
        <pc:spChg chg="del">
          <ac:chgData name="Akshay Chikhalkar" userId="S::akshay.chikhalkar@stud.th-owl.de::075399a4-218a-4888-b84c-24b7c4105c1f" providerId="AD" clId="Web-{FB04D9F9-C550-D2DC-8AC0-F768A6E41154}" dt="2023-01-11T17:30:04.032" v="1563"/>
          <ac:spMkLst>
            <pc:docMk/>
            <pc:sldMk cId="3590372634" sldId="291"/>
            <ac:spMk id="4" creationId="{098AD224-0EE1-31FB-5C84-B6CB0C94CB88}"/>
          </ac:spMkLst>
        </pc:spChg>
        <pc:picChg chg="add mod">
          <ac:chgData name="Akshay Chikhalkar" userId="S::akshay.chikhalkar@stud.th-owl.de::075399a4-218a-4888-b84c-24b7c4105c1f" providerId="AD" clId="Web-{FB04D9F9-C550-D2DC-8AC0-F768A6E41154}" dt="2023-01-11T17:30:22.939" v="1566" actId="14100"/>
          <ac:picMkLst>
            <pc:docMk/>
            <pc:sldMk cId="3590372634" sldId="291"/>
            <ac:picMk id="5" creationId="{F6E54A0B-A855-DAED-49A4-39507B0ED7E9}"/>
          </ac:picMkLst>
        </pc:picChg>
        <pc:inkChg chg="add">
          <ac:chgData name="Akshay Chikhalkar" userId="S::akshay.chikhalkar@stud.th-owl.de::075399a4-218a-4888-b84c-24b7c4105c1f" providerId="AD" clId="Web-{FB04D9F9-C550-D2DC-8AC0-F768A6E41154}" dt="2023-01-11T22:10:36.456" v="1931"/>
          <ac:inkMkLst>
            <pc:docMk/>
            <pc:sldMk cId="3590372634" sldId="291"/>
            <ac:inkMk id="4" creationId="{7A5AD05E-1562-62AA-F29F-ACAFDF1E0387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22:10:40.690" v="1932"/>
          <ac:inkMkLst>
            <pc:docMk/>
            <pc:sldMk cId="3590372634" sldId="291"/>
            <ac:inkMk id="6" creationId="{DD3C3018-9220-F7A3-EEFF-16E0F775D248}"/>
          </ac:inkMkLst>
        </pc:inkChg>
        <pc:inkChg chg="add">
          <ac:chgData name="Akshay Chikhalkar" userId="S::akshay.chikhalkar@stud.th-owl.de::075399a4-218a-4888-b84c-24b7c4105c1f" providerId="AD" clId="Web-{FB04D9F9-C550-D2DC-8AC0-F768A6E41154}" dt="2023-01-11T22:10:41.628" v="1933"/>
          <ac:inkMkLst>
            <pc:docMk/>
            <pc:sldMk cId="3590372634" sldId="291"/>
            <ac:inkMk id="7" creationId="{F7915012-BC31-47B7-0162-987C45FAC989}"/>
          </ac:inkMkLst>
        </pc:inkChg>
      </pc:sldChg>
      <pc:sldChg chg="modSp add mod ord replId modClrScheme chgLayout">
        <pc:chgData name="Akshay Chikhalkar" userId="S::akshay.chikhalkar@stud.th-owl.de::075399a4-218a-4888-b84c-24b7c4105c1f" providerId="AD" clId="Web-{FB04D9F9-C550-D2DC-8AC0-F768A6E41154}" dt="2023-01-11T22:18:34.504" v="1963"/>
        <pc:sldMkLst>
          <pc:docMk/>
          <pc:sldMk cId="2265029511" sldId="292"/>
        </pc:sldMkLst>
        <pc:spChg chg="mod ord">
          <ac:chgData name="Akshay Chikhalkar" userId="S::akshay.chikhalkar@stud.th-owl.de::075399a4-218a-4888-b84c-24b7c4105c1f" providerId="AD" clId="Web-{FB04D9F9-C550-D2DC-8AC0-F768A6E41154}" dt="2023-01-11T22:18:34.504" v="1963"/>
          <ac:spMkLst>
            <pc:docMk/>
            <pc:sldMk cId="2265029511" sldId="292"/>
            <ac:spMk id="2" creationId="{3A6C29F2-C134-7D66-A1B0-3EA483D05496}"/>
          </ac:spMkLst>
        </pc:spChg>
        <pc:spChg chg="mod">
          <ac:chgData name="Akshay Chikhalkar" userId="S::akshay.chikhalkar@stud.th-owl.de::075399a4-218a-4888-b84c-24b7c4105c1f" providerId="AD" clId="Web-{FB04D9F9-C550-D2DC-8AC0-F768A6E41154}" dt="2023-01-11T22:12:15.506" v="1945" actId="20577"/>
          <ac:spMkLst>
            <pc:docMk/>
            <pc:sldMk cId="2265029511" sldId="292"/>
            <ac:spMk id="3" creationId="{68788B37-7E16-3FF0-BB88-176459442363}"/>
          </ac:spMkLst>
        </pc:spChg>
      </pc:sldChg>
      <pc:sldMasterChg chg="mod modSldLayout">
        <pc:chgData name="Akshay Chikhalkar" userId="S::akshay.chikhalkar@stud.th-owl.de::075399a4-218a-4888-b84c-24b7c4105c1f" providerId="AD" clId="Web-{FB04D9F9-C550-D2DC-8AC0-F768A6E41154}" dt="2023-01-11T14:43:18.360" v="132"/>
        <pc:sldMasterMkLst>
          <pc:docMk/>
          <pc:sldMasterMk cId="3159048697" sldId="2147483661"/>
        </pc:sldMasterMkLst>
        <pc:sldLayoutChg chg="mod">
          <pc:chgData name="Akshay Chikhalkar" userId="S::akshay.chikhalkar@stud.th-owl.de::075399a4-218a-4888-b84c-24b7c4105c1f" providerId="AD" clId="Web-{FB04D9F9-C550-D2DC-8AC0-F768A6E41154}" dt="2023-01-11T14:43:18.360" v="132"/>
          <pc:sldLayoutMkLst>
            <pc:docMk/>
            <pc:sldMasterMk cId="3159048697" sldId="2147483661"/>
            <pc:sldLayoutMk cId="572632575" sldId="2147483662"/>
          </pc:sldLayoutMkLst>
        </pc:sldLayoutChg>
        <pc:sldLayoutChg chg="mod">
          <pc:chgData name="Akshay Chikhalkar" userId="S::akshay.chikhalkar@stud.th-owl.de::075399a4-218a-4888-b84c-24b7c4105c1f" providerId="AD" clId="Web-{FB04D9F9-C550-D2DC-8AC0-F768A6E41154}" dt="2023-01-11T14:43:18.360" v="132"/>
          <pc:sldLayoutMkLst>
            <pc:docMk/>
            <pc:sldMasterMk cId="3159048697" sldId="2147483661"/>
            <pc:sldLayoutMk cId="2857049676" sldId="2147483664"/>
          </pc:sldLayoutMkLst>
        </pc:sldLayoutChg>
        <pc:sldLayoutChg chg="mod">
          <pc:chgData name="Akshay Chikhalkar" userId="S::akshay.chikhalkar@stud.th-owl.de::075399a4-218a-4888-b84c-24b7c4105c1f" providerId="AD" clId="Web-{FB04D9F9-C550-D2DC-8AC0-F768A6E41154}" dt="2023-01-11T14:43:18.360" v="132"/>
          <pc:sldLayoutMkLst>
            <pc:docMk/>
            <pc:sldMasterMk cId="3159048697" sldId="2147483661"/>
            <pc:sldLayoutMk cId="3544763155" sldId="2147483665"/>
          </pc:sldLayoutMkLst>
        </pc:sldLayoutChg>
        <pc:sldLayoutChg chg="mod">
          <pc:chgData name="Akshay Chikhalkar" userId="S::akshay.chikhalkar@stud.th-owl.de::075399a4-218a-4888-b84c-24b7c4105c1f" providerId="AD" clId="Web-{FB04D9F9-C550-D2DC-8AC0-F768A6E41154}" dt="2023-01-11T14:43:18.360" v="132"/>
          <pc:sldLayoutMkLst>
            <pc:docMk/>
            <pc:sldMasterMk cId="3159048697" sldId="2147483661"/>
            <pc:sldLayoutMk cId="1285861145" sldId="2147483670"/>
          </pc:sldLayoutMkLst>
        </pc:sldLayoutChg>
      </pc:sldMasterChg>
      <pc:sldMasterChg chg="mod modSldLayout">
        <pc:chgData name="Akshay Chikhalkar" userId="S::akshay.chikhalkar@stud.th-owl.de::075399a4-218a-4888-b84c-24b7c4105c1f" providerId="AD" clId="Web-{FB04D9F9-C550-D2DC-8AC0-F768A6E41154}" dt="2023-01-11T14:43:18.360" v="132"/>
        <pc:sldMasterMkLst>
          <pc:docMk/>
          <pc:sldMasterMk cId="1518356699" sldId="2147483667"/>
        </pc:sldMasterMkLst>
        <pc:sldLayoutChg chg="mod">
          <pc:chgData name="Akshay Chikhalkar" userId="S::akshay.chikhalkar@stud.th-owl.de::075399a4-218a-4888-b84c-24b7c4105c1f" providerId="AD" clId="Web-{FB04D9F9-C550-D2DC-8AC0-F768A6E41154}" dt="2023-01-11T14:43:18.360" v="132"/>
          <pc:sldLayoutMkLst>
            <pc:docMk/>
            <pc:sldMasterMk cId="1518356699" sldId="2147483667"/>
            <pc:sldLayoutMk cId="35067320" sldId="2147483671"/>
          </pc:sldLayoutMkLst>
        </pc:sldLayoutChg>
        <pc:sldLayoutChg chg="mod">
          <pc:chgData name="Akshay Chikhalkar" userId="S::akshay.chikhalkar@stud.th-owl.de::075399a4-218a-4888-b84c-24b7c4105c1f" providerId="AD" clId="Web-{FB04D9F9-C550-D2DC-8AC0-F768A6E41154}" dt="2023-01-11T14:43:18.360" v="132"/>
          <pc:sldLayoutMkLst>
            <pc:docMk/>
            <pc:sldMasterMk cId="1518356699" sldId="2147483667"/>
            <pc:sldLayoutMk cId="985914285" sldId="2147483676"/>
          </pc:sldLayoutMkLst>
        </pc:sldLayoutChg>
      </pc:sldMasterChg>
      <pc:sldMasterChg chg="mod modSldLayout">
        <pc:chgData name="Akshay Chikhalkar" userId="S::akshay.chikhalkar@stud.th-owl.de::075399a4-218a-4888-b84c-24b7c4105c1f" providerId="AD" clId="Web-{FB04D9F9-C550-D2DC-8AC0-F768A6E41154}" dt="2023-01-11T14:43:18.360" v="132"/>
        <pc:sldMasterMkLst>
          <pc:docMk/>
          <pc:sldMasterMk cId="1478872903" sldId="2147483668"/>
        </pc:sldMasterMkLst>
        <pc:sldLayoutChg chg="mod">
          <pc:chgData name="Akshay Chikhalkar" userId="S::akshay.chikhalkar@stud.th-owl.de::075399a4-218a-4888-b84c-24b7c4105c1f" providerId="AD" clId="Web-{FB04D9F9-C550-D2DC-8AC0-F768A6E41154}" dt="2023-01-11T14:43:18.360" v="132"/>
          <pc:sldLayoutMkLst>
            <pc:docMk/>
            <pc:sldMasterMk cId="1478872903" sldId="2147483668"/>
            <pc:sldLayoutMk cId="3581245937" sldId="2147483674"/>
          </pc:sldLayoutMkLst>
        </pc:sldLayoutChg>
        <pc:sldLayoutChg chg="mod">
          <pc:chgData name="Akshay Chikhalkar" userId="S::akshay.chikhalkar@stud.th-owl.de::075399a4-218a-4888-b84c-24b7c4105c1f" providerId="AD" clId="Web-{FB04D9F9-C550-D2DC-8AC0-F768A6E41154}" dt="2023-01-11T14:43:18.360" v="132"/>
          <pc:sldLayoutMkLst>
            <pc:docMk/>
            <pc:sldMasterMk cId="1478872903" sldId="2147483668"/>
            <pc:sldLayoutMk cId="3262976504" sldId="2147483675"/>
          </pc:sldLayoutMkLst>
        </pc:sldLayoutChg>
      </pc:sldMasterChg>
      <pc:sldMasterChg chg="mod modSldLayout">
        <pc:chgData name="Akshay Chikhalkar" userId="S::akshay.chikhalkar@stud.th-owl.de::075399a4-218a-4888-b84c-24b7c4105c1f" providerId="AD" clId="Web-{FB04D9F9-C550-D2DC-8AC0-F768A6E41154}" dt="2023-01-11T14:43:18.360" v="132"/>
        <pc:sldMasterMkLst>
          <pc:docMk/>
          <pc:sldMasterMk cId="218031753" sldId="2147483669"/>
        </pc:sldMasterMkLst>
        <pc:sldLayoutChg chg="mod">
          <pc:chgData name="Akshay Chikhalkar" userId="S::akshay.chikhalkar@stud.th-owl.de::075399a4-218a-4888-b84c-24b7c4105c1f" providerId="AD" clId="Web-{FB04D9F9-C550-D2DC-8AC0-F768A6E41154}" dt="2023-01-11T14:43:18.360" v="132"/>
          <pc:sldLayoutMkLst>
            <pc:docMk/>
            <pc:sldMasterMk cId="218031753" sldId="2147483669"/>
            <pc:sldLayoutMk cId="594526303" sldId="2147483673"/>
          </pc:sldLayoutMkLst>
        </pc:sldLayoutChg>
      </pc:sldMasterChg>
      <pc:sldMasterChg chg="mod modSldLayout">
        <pc:chgData name="Akshay Chikhalkar" userId="S::akshay.chikhalkar@stud.th-owl.de::075399a4-218a-4888-b84c-24b7c4105c1f" providerId="AD" clId="Web-{FB04D9F9-C550-D2DC-8AC0-F768A6E41154}" dt="2023-01-11T14:43:18.360" v="132"/>
        <pc:sldMasterMkLst>
          <pc:docMk/>
          <pc:sldMasterMk cId="799131752" sldId="2147483703"/>
        </pc:sldMasterMkLst>
        <pc:sldLayoutChg chg="mod">
          <pc:chgData name="Akshay Chikhalkar" userId="S::akshay.chikhalkar@stud.th-owl.de::075399a4-218a-4888-b84c-24b7c4105c1f" providerId="AD" clId="Web-{FB04D9F9-C550-D2DC-8AC0-F768A6E41154}" dt="2023-01-11T14:43:18.360" v="132"/>
          <pc:sldLayoutMkLst>
            <pc:docMk/>
            <pc:sldMasterMk cId="799131752" sldId="2147483703"/>
            <pc:sldLayoutMk cId="4092006883" sldId="2147483704"/>
          </pc:sldLayoutMkLst>
        </pc:sldLayoutChg>
      </pc:sldMasterChg>
    </pc:docChg>
  </pc:docChgLst>
  <pc:docChgLst>
    <pc:chgData name="Akshay Chikhalkar" userId="S::akshay.chikhalkar@stud.th-owl.de::075399a4-218a-4888-b84c-24b7c4105c1f" providerId="AD" clId="Web-{0369B6CB-C0E4-5273-B665-972656279043}"/>
    <pc:docChg chg="modSld">
      <pc:chgData name="Akshay Chikhalkar" userId="S::akshay.chikhalkar@stud.th-owl.de::075399a4-218a-4888-b84c-24b7c4105c1f" providerId="AD" clId="Web-{0369B6CB-C0E4-5273-B665-972656279043}" dt="2023-01-13T09:51:45.375" v="3" actId="1076"/>
      <pc:docMkLst>
        <pc:docMk/>
      </pc:docMkLst>
      <pc:sldChg chg="modSp">
        <pc:chgData name="Akshay Chikhalkar" userId="S::akshay.chikhalkar@stud.th-owl.de::075399a4-218a-4888-b84c-24b7c4105c1f" providerId="AD" clId="Web-{0369B6CB-C0E4-5273-B665-972656279043}" dt="2023-01-13T09:51:45.375" v="3" actId="1076"/>
        <pc:sldMkLst>
          <pc:docMk/>
          <pc:sldMk cId="572249388" sldId="271"/>
        </pc:sldMkLst>
        <pc:spChg chg="mod">
          <ac:chgData name="Akshay Chikhalkar" userId="S::akshay.chikhalkar@stud.th-owl.de::075399a4-218a-4888-b84c-24b7c4105c1f" providerId="AD" clId="Web-{0369B6CB-C0E4-5273-B665-972656279043}" dt="2023-01-13T09:51:45.375" v="3" actId="1076"/>
          <ac:spMkLst>
            <pc:docMk/>
            <pc:sldMk cId="572249388" sldId="271"/>
            <ac:spMk id="89" creationId="{E386461B-72A4-F1C5-3CCB-DC1DD9B0D091}"/>
          </ac:spMkLst>
        </pc:spChg>
        <pc:spChg chg="mod">
          <ac:chgData name="Akshay Chikhalkar" userId="S::akshay.chikhalkar@stud.th-owl.de::075399a4-218a-4888-b84c-24b7c4105c1f" providerId="AD" clId="Web-{0369B6CB-C0E4-5273-B665-972656279043}" dt="2023-01-13T09:51:42.515" v="2" actId="1076"/>
          <ac:spMkLst>
            <pc:docMk/>
            <pc:sldMk cId="572249388" sldId="271"/>
            <ac:spMk id="100" creationId="{399FFF59-708B-4593-A094-AB139F6A9CA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D3753C-359B-4E3C-927C-1A2F6C87F51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397CD2-C0EE-47DB-9325-4D3CEE6A79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Open Sans Light"/>
              <a:ea typeface="Open Sans Light"/>
              <a:cs typeface="Open Sans Light"/>
            </a:rPr>
            <a:t>Combination of physical, mental, emotional and social health factors</a:t>
          </a:r>
        </a:p>
      </dgm:t>
    </dgm:pt>
    <dgm:pt modelId="{0BC42D92-9EA1-4777-B863-14035BFADCCA}" type="parTrans" cxnId="{B79A2168-7D9B-4276-908D-DE74422F3F26}">
      <dgm:prSet/>
      <dgm:spPr/>
      <dgm:t>
        <a:bodyPr/>
        <a:lstStyle/>
        <a:p>
          <a:endParaRPr lang="en-US"/>
        </a:p>
      </dgm:t>
    </dgm:pt>
    <dgm:pt modelId="{9C106C1C-9E05-4932-ABB9-6FE5645150CA}" type="sibTrans" cxnId="{B79A2168-7D9B-4276-908D-DE74422F3F26}">
      <dgm:prSet/>
      <dgm:spPr/>
      <dgm:t>
        <a:bodyPr/>
        <a:lstStyle/>
        <a:p>
          <a:endParaRPr lang="en-US"/>
        </a:p>
      </dgm:t>
    </dgm:pt>
    <dgm:pt modelId="{C99BCB18-11BB-4237-84FA-12E45DA490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Open Sans Light"/>
              <a:ea typeface="Open Sans Light"/>
              <a:cs typeface="Open Sans Light"/>
            </a:rPr>
            <a:t>Meaningful positive outcome </a:t>
          </a:r>
        </a:p>
      </dgm:t>
    </dgm:pt>
    <dgm:pt modelId="{64EFDED7-0D58-4915-9ED4-0937B4B73F93}" type="parTrans" cxnId="{B016272D-EF91-4AD7-AB91-F6B7A132196D}">
      <dgm:prSet/>
      <dgm:spPr/>
      <dgm:t>
        <a:bodyPr/>
        <a:lstStyle/>
        <a:p>
          <a:endParaRPr lang="en-US"/>
        </a:p>
      </dgm:t>
    </dgm:pt>
    <dgm:pt modelId="{02780B6F-9144-4819-B51D-E473B5F194F0}" type="sibTrans" cxnId="{B016272D-EF91-4AD7-AB91-F6B7A132196D}">
      <dgm:prSet/>
      <dgm:spPr/>
      <dgm:t>
        <a:bodyPr/>
        <a:lstStyle/>
        <a:p>
          <a:endParaRPr lang="en-US"/>
        </a:p>
      </dgm:t>
    </dgm:pt>
    <dgm:pt modelId="{8E8EB450-8E4B-4D93-B2FC-E085597A9D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Open Sans Light"/>
              <a:ea typeface="Open Sans Light"/>
              <a:cs typeface="Open Sans Light"/>
            </a:rPr>
            <a:t>Achieved through </a:t>
          </a:r>
          <a:r>
            <a:rPr lang="en-US" dirty="0" err="1">
              <a:latin typeface="Open Sans Light"/>
              <a:ea typeface="Open Sans Light"/>
              <a:cs typeface="Open Sans Light"/>
            </a:rPr>
            <a:t>practising</a:t>
          </a:r>
          <a:r>
            <a:rPr lang="en-US" dirty="0">
              <a:latin typeface="Open Sans Light"/>
              <a:ea typeface="Open Sans Light"/>
              <a:cs typeface="Open Sans Light"/>
            </a:rPr>
            <a:t> healthy habits</a:t>
          </a:r>
        </a:p>
      </dgm:t>
    </dgm:pt>
    <dgm:pt modelId="{9E44C864-EB3B-433F-B004-46A8B136B385}" type="parTrans" cxnId="{AC5779F7-C698-47F9-80C8-A152067E9C72}">
      <dgm:prSet/>
      <dgm:spPr/>
      <dgm:t>
        <a:bodyPr/>
        <a:lstStyle/>
        <a:p>
          <a:endParaRPr lang="en-US"/>
        </a:p>
      </dgm:t>
    </dgm:pt>
    <dgm:pt modelId="{56117CF2-683A-4225-8574-762414AD82FF}" type="sibTrans" cxnId="{AC5779F7-C698-47F9-80C8-A152067E9C72}">
      <dgm:prSet/>
      <dgm:spPr/>
      <dgm:t>
        <a:bodyPr/>
        <a:lstStyle/>
        <a:p>
          <a:endParaRPr lang="en-US"/>
        </a:p>
      </dgm:t>
    </dgm:pt>
    <dgm:pt modelId="{847AA63F-DFE5-4AE4-911C-8476E258ABE4}" type="pres">
      <dgm:prSet presAssocID="{EDD3753C-359B-4E3C-927C-1A2F6C87F51F}" presName="root" presStyleCnt="0">
        <dgm:presLayoutVars>
          <dgm:dir/>
          <dgm:resizeHandles val="exact"/>
        </dgm:presLayoutVars>
      </dgm:prSet>
      <dgm:spPr/>
    </dgm:pt>
    <dgm:pt modelId="{2CE9CDF1-A821-4E8D-A4B5-D1B6746B9922}" type="pres">
      <dgm:prSet presAssocID="{D3397CD2-C0EE-47DB-9325-4D3CEE6A79AB}" presName="compNode" presStyleCnt="0"/>
      <dgm:spPr/>
    </dgm:pt>
    <dgm:pt modelId="{45ABA569-4B34-4232-8F0A-93D3872F8D01}" type="pres">
      <dgm:prSet presAssocID="{D3397CD2-C0EE-47DB-9325-4D3CEE6A79AB}" presName="bgRect" presStyleLbl="bgShp" presStyleIdx="0" presStyleCnt="3"/>
      <dgm:spPr/>
    </dgm:pt>
    <dgm:pt modelId="{B16995E0-F236-4554-8B00-86C9CD18E169}" type="pres">
      <dgm:prSet presAssocID="{D3397CD2-C0EE-47DB-9325-4D3CEE6A79A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70F294DB-7A83-4FF6-AE88-5EBF9541FFAE}" type="pres">
      <dgm:prSet presAssocID="{D3397CD2-C0EE-47DB-9325-4D3CEE6A79AB}" presName="spaceRect" presStyleCnt="0"/>
      <dgm:spPr/>
    </dgm:pt>
    <dgm:pt modelId="{41348E83-F411-44B2-B410-5EC8C8C9C44A}" type="pres">
      <dgm:prSet presAssocID="{D3397CD2-C0EE-47DB-9325-4D3CEE6A79AB}" presName="parTx" presStyleLbl="revTx" presStyleIdx="0" presStyleCnt="3">
        <dgm:presLayoutVars>
          <dgm:chMax val="0"/>
          <dgm:chPref val="0"/>
        </dgm:presLayoutVars>
      </dgm:prSet>
      <dgm:spPr/>
    </dgm:pt>
    <dgm:pt modelId="{546FEDF2-9AC3-4378-89B6-B3E880CF3E8E}" type="pres">
      <dgm:prSet presAssocID="{9C106C1C-9E05-4932-ABB9-6FE5645150CA}" presName="sibTrans" presStyleCnt="0"/>
      <dgm:spPr/>
    </dgm:pt>
    <dgm:pt modelId="{0DAFECC9-32D2-4A20-AE84-47B502191B2A}" type="pres">
      <dgm:prSet presAssocID="{C99BCB18-11BB-4237-84FA-12E45DA49099}" presName="compNode" presStyleCnt="0"/>
      <dgm:spPr/>
    </dgm:pt>
    <dgm:pt modelId="{A323C2C4-3D3A-4476-A7BA-AD40F00D43D3}" type="pres">
      <dgm:prSet presAssocID="{C99BCB18-11BB-4237-84FA-12E45DA49099}" presName="bgRect" presStyleLbl="bgShp" presStyleIdx="1" presStyleCnt="3"/>
      <dgm:spPr/>
    </dgm:pt>
    <dgm:pt modelId="{20A34F80-8947-4BED-87AB-8E84B6889132}" type="pres">
      <dgm:prSet presAssocID="{C99BCB18-11BB-4237-84FA-12E45DA4909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9328FD31-1104-445F-997F-E17751AD4B30}" type="pres">
      <dgm:prSet presAssocID="{C99BCB18-11BB-4237-84FA-12E45DA49099}" presName="spaceRect" presStyleCnt="0"/>
      <dgm:spPr/>
    </dgm:pt>
    <dgm:pt modelId="{8A21D01B-E0F1-4E7C-8887-BD1DA591E553}" type="pres">
      <dgm:prSet presAssocID="{C99BCB18-11BB-4237-84FA-12E45DA49099}" presName="parTx" presStyleLbl="revTx" presStyleIdx="1" presStyleCnt="3">
        <dgm:presLayoutVars>
          <dgm:chMax val="0"/>
          <dgm:chPref val="0"/>
        </dgm:presLayoutVars>
      </dgm:prSet>
      <dgm:spPr/>
    </dgm:pt>
    <dgm:pt modelId="{3737DC3B-EFE4-4713-9810-FB530A049A00}" type="pres">
      <dgm:prSet presAssocID="{02780B6F-9144-4819-B51D-E473B5F194F0}" presName="sibTrans" presStyleCnt="0"/>
      <dgm:spPr/>
    </dgm:pt>
    <dgm:pt modelId="{B18A5C2D-2581-48D8-95E2-85C646328098}" type="pres">
      <dgm:prSet presAssocID="{8E8EB450-8E4B-4D93-B2FC-E085597A9D07}" presName="compNode" presStyleCnt="0"/>
      <dgm:spPr/>
    </dgm:pt>
    <dgm:pt modelId="{B5CFE78B-35D7-44B0-8BDC-382C614BCB46}" type="pres">
      <dgm:prSet presAssocID="{8E8EB450-8E4B-4D93-B2FC-E085597A9D07}" presName="bgRect" presStyleLbl="bgShp" presStyleIdx="2" presStyleCnt="3"/>
      <dgm:spPr/>
    </dgm:pt>
    <dgm:pt modelId="{DF3164C3-AC2D-4088-BFA9-BB2828C664D1}" type="pres">
      <dgm:prSet presAssocID="{8E8EB450-8E4B-4D93-B2FC-E085597A9D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BD8B70C8-E520-490F-9B6A-2E776C0ECC11}" type="pres">
      <dgm:prSet presAssocID="{8E8EB450-8E4B-4D93-B2FC-E085597A9D07}" presName="spaceRect" presStyleCnt="0"/>
      <dgm:spPr/>
    </dgm:pt>
    <dgm:pt modelId="{E3EBC08E-7AEC-4074-8A35-E65EC7712A36}" type="pres">
      <dgm:prSet presAssocID="{8E8EB450-8E4B-4D93-B2FC-E085597A9D0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016272D-EF91-4AD7-AB91-F6B7A132196D}" srcId="{EDD3753C-359B-4E3C-927C-1A2F6C87F51F}" destId="{C99BCB18-11BB-4237-84FA-12E45DA49099}" srcOrd="1" destOrd="0" parTransId="{64EFDED7-0D58-4915-9ED4-0937B4B73F93}" sibTransId="{02780B6F-9144-4819-B51D-E473B5F194F0}"/>
    <dgm:cxn modelId="{962A3E55-6C19-4C7F-99FF-12849DFA2D7C}" type="presOf" srcId="{EDD3753C-359B-4E3C-927C-1A2F6C87F51F}" destId="{847AA63F-DFE5-4AE4-911C-8476E258ABE4}" srcOrd="0" destOrd="0" presId="urn:microsoft.com/office/officeart/2018/2/layout/IconVerticalSolidList"/>
    <dgm:cxn modelId="{B79A2168-7D9B-4276-908D-DE74422F3F26}" srcId="{EDD3753C-359B-4E3C-927C-1A2F6C87F51F}" destId="{D3397CD2-C0EE-47DB-9325-4D3CEE6A79AB}" srcOrd="0" destOrd="0" parTransId="{0BC42D92-9EA1-4777-B863-14035BFADCCA}" sibTransId="{9C106C1C-9E05-4932-ABB9-6FE5645150CA}"/>
    <dgm:cxn modelId="{EEACC984-CDCF-4B8F-8649-DCA7BE95F669}" type="presOf" srcId="{8E8EB450-8E4B-4D93-B2FC-E085597A9D07}" destId="{E3EBC08E-7AEC-4074-8A35-E65EC7712A36}" srcOrd="0" destOrd="0" presId="urn:microsoft.com/office/officeart/2018/2/layout/IconVerticalSolidList"/>
    <dgm:cxn modelId="{476E62A8-5DBD-4574-BABD-8BADE95AD940}" type="presOf" srcId="{D3397CD2-C0EE-47DB-9325-4D3CEE6A79AB}" destId="{41348E83-F411-44B2-B410-5EC8C8C9C44A}" srcOrd="0" destOrd="0" presId="urn:microsoft.com/office/officeart/2018/2/layout/IconVerticalSolidList"/>
    <dgm:cxn modelId="{C48693CB-4856-430A-8265-13833BFADBC6}" type="presOf" srcId="{C99BCB18-11BB-4237-84FA-12E45DA49099}" destId="{8A21D01B-E0F1-4E7C-8887-BD1DA591E553}" srcOrd="0" destOrd="0" presId="urn:microsoft.com/office/officeart/2018/2/layout/IconVerticalSolidList"/>
    <dgm:cxn modelId="{AC5779F7-C698-47F9-80C8-A152067E9C72}" srcId="{EDD3753C-359B-4E3C-927C-1A2F6C87F51F}" destId="{8E8EB450-8E4B-4D93-B2FC-E085597A9D07}" srcOrd="2" destOrd="0" parTransId="{9E44C864-EB3B-433F-B004-46A8B136B385}" sibTransId="{56117CF2-683A-4225-8574-762414AD82FF}"/>
    <dgm:cxn modelId="{948416EF-505A-483B-B549-F2F38D775735}" type="presParOf" srcId="{847AA63F-DFE5-4AE4-911C-8476E258ABE4}" destId="{2CE9CDF1-A821-4E8D-A4B5-D1B6746B9922}" srcOrd="0" destOrd="0" presId="urn:microsoft.com/office/officeart/2018/2/layout/IconVerticalSolidList"/>
    <dgm:cxn modelId="{E537CB66-5CA5-438F-84E6-3CAF7FF3E4E4}" type="presParOf" srcId="{2CE9CDF1-A821-4E8D-A4B5-D1B6746B9922}" destId="{45ABA569-4B34-4232-8F0A-93D3872F8D01}" srcOrd="0" destOrd="0" presId="urn:microsoft.com/office/officeart/2018/2/layout/IconVerticalSolidList"/>
    <dgm:cxn modelId="{3EE823EE-A871-4656-AEF1-06DC6CFBD8D3}" type="presParOf" srcId="{2CE9CDF1-A821-4E8D-A4B5-D1B6746B9922}" destId="{B16995E0-F236-4554-8B00-86C9CD18E169}" srcOrd="1" destOrd="0" presId="urn:microsoft.com/office/officeart/2018/2/layout/IconVerticalSolidList"/>
    <dgm:cxn modelId="{49B38647-002F-4162-95E3-7F9A7CB5C605}" type="presParOf" srcId="{2CE9CDF1-A821-4E8D-A4B5-D1B6746B9922}" destId="{70F294DB-7A83-4FF6-AE88-5EBF9541FFAE}" srcOrd="2" destOrd="0" presId="urn:microsoft.com/office/officeart/2018/2/layout/IconVerticalSolidList"/>
    <dgm:cxn modelId="{76E9BD11-A6C4-496F-BDA8-6DF88FCFA9DF}" type="presParOf" srcId="{2CE9CDF1-A821-4E8D-A4B5-D1B6746B9922}" destId="{41348E83-F411-44B2-B410-5EC8C8C9C44A}" srcOrd="3" destOrd="0" presId="urn:microsoft.com/office/officeart/2018/2/layout/IconVerticalSolidList"/>
    <dgm:cxn modelId="{211726B2-51BE-42ED-A794-84858B4B45D9}" type="presParOf" srcId="{847AA63F-DFE5-4AE4-911C-8476E258ABE4}" destId="{546FEDF2-9AC3-4378-89B6-B3E880CF3E8E}" srcOrd="1" destOrd="0" presId="urn:microsoft.com/office/officeart/2018/2/layout/IconVerticalSolidList"/>
    <dgm:cxn modelId="{4D9D4639-181B-4835-AFFC-87091EA5A125}" type="presParOf" srcId="{847AA63F-DFE5-4AE4-911C-8476E258ABE4}" destId="{0DAFECC9-32D2-4A20-AE84-47B502191B2A}" srcOrd="2" destOrd="0" presId="urn:microsoft.com/office/officeart/2018/2/layout/IconVerticalSolidList"/>
    <dgm:cxn modelId="{FD3F1F89-2BC0-4039-94A2-77848A66785C}" type="presParOf" srcId="{0DAFECC9-32D2-4A20-AE84-47B502191B2A}" destId="{A323C2C4-3D3A-4476-A7BA-AD40F00D43D3}" srcOrd="0" destOrd="0" presId="urn:microsoft.com/office/officeart/2018/2/layout/IconVerticalSolidList"/>
    <dgm:cxn modelId="{09286710-E450-4C04-AE24-F2474F2BDBC7}" type="presParOf" srcId="{0DAFECC9-32D2-4A20-AE84-47B502191B2A}" destId="{20A34F80-8947-4BED-87AB-8E84B6889132}" srcOrd="1" destOrd="0" presId="urn:microsoft.com/office/officeart/2018/2/layout/IconVerticalSolidList"/>
    <dgm:cxn modelId="{01638753-A8AC-43EA-A3BF-24BB5FE0DB72}" type="presParOf" srcId="{0DAFECC9-32D2-4A20-AE84-47B502191B2A}" destId="{9328FD31-1104-445F-997F-E17751AD4B30}" srcOrd="2" destOrd="0" presId="urn:microsoft.com/office/officeart/2018/2/layout/IconVerticalSolidList"/>
    <dgm:cxn modelId="{C964FD7A-7A39-48C0-BBD2-8833098F6840}" type="presParOf" srcId="{0DAFECC9-32D2-4A20-AE84-47B502191B2A}" destId="{8A21D01B-E0F1-4E7C-8887-BD1DA591E553}" srcOrd="3" destOrd="0" presId="urn:microsoft.com/office/officeart/2018/2/layout/IconVerticalSolidList"/>
    <dgm:cxn modelId="{F96EBCFE-8695-461F-A2EE-9E49D748324B}" type="presParOf" srcId="{847AA63F-DFE5-4AE4-911C-8476E258ABE4}" destId="{3737DC3B-EFE4-4713-9810-FB530A049A00}" srcOrd="3" destOrd="0" presId="urn:microsoft.com/office/officeart/2018/2/layout/IconVerticalSolidList"/>
    <dgm:cxn modelId="{98C93EF8-7133-4AE1-B63A-B4C6D88064DE}" type="presParOf" srcId="{847AA63F-DFE5-4AE4-911C-8476E258ABE4}" destId="{B18A5C2D-2581-48D8-95E2-85C646328098}" srcOrd="4" destOrd="0" presId="urn:microsoft.com/office/officeart/2018/2/layout/IconVerticalSolidList"/>
    <dgm:cxn modelId="{70FC19C7-56DF-41BB-80FB-733C0F857AD4}" type="presParOf" srcId="{B18A5C2D-2581-48D8-95E2-85C646328098}" destId="{B5CFE78B-35D7-44B0-8BDC-382C614BCB46}" srcOrd="0" destOrd="0" presId="urn:microsoft.com/office/officeart/2018/2/layout/IconVerticalSolidList"/>
    <dgm:cxn modelId="{E8DF47AA-87E2-4074-8218-E687BE583372}" type="presParOf" srcId="{B18A5C2D-2581-48D8-95E2-85C646328098}" destId="{DF3164C3-AC2D-4088-BFA9-BB2828C664D1}" srcOrd="1" destOrd="0" presId="urn:microsoft.com/office/officeart/2018/2/layout/IconVerticalSolidList"/>
    <dgm:cxn modelId="{7D552FB1-212B-4E23-84D5-6DC4B1C064CC}" type="presParOf" srcId="{B18A5C2D-2581-48D8-95E2-85C646328098}" destId="{BD8B70C8-E520-490F-9B6A-2E776C0ECC11}" srcOrd="2" destOrd="0" presId="urn:microsoft.com/office/officeart/2018/2/layout/IconVerticalSolidList"/>
    <dgm:cxn modelId="{5CF8F659-5D01-424C-AFA8-BAD6043E7D58}" type="presParOf" srcId="{B18A5C2D-2581-48D8-95E2-85C646328098}" destId="{E3EBC08E-7AEC-4074-8A35-E65EC7712A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BA569-4B34-4232-8F0A-93D3872F8D01}">
      <dsp:nvSpPr>
        <dsp:cNvPr id="0" name=""/>
        <dsp:cNvSpPr/>
      </dsp:nvSpPr>
      <dsp:spPr>
        <a:xfrm>
          <a:off x="0" y="544"/>
          <a:ext cx="5340123" cy="12733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995E0-F236-4554-8B00-86C9CD18E169}">
      <dsp:nvSpPr>
        <dsp:cNvPr id="0" name=""/>
        <dsp:cNvSpPr/>
      </dsp:nvSpPr>
      <dsp:spPr>
        <a:xfrm>
          <a:off x="385178" y="287040"/>
          <a:ext cx="700325" cy="7003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48E83-F411-44B2-B410-5EC8C8C9C44A}">
      <dsp:nvSpPr>
        <dsp:cNvPr id="0" name=""/>
        <dsp:cNvSpPr/>
      </dsp:nvSpPr>
      <dsp:spPr>
        <a:xfrm>
          <a:off x="1470682" y="544"/>
          <a:ext cx="3869440" cy="127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760" tIns="134760" rIns="134760" bIns="1347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Open Sans Light"/>
              <a:ea typeface="Open Sans Light"/>
              <a:cs typeface="Open Sans Light"/>
            </a:rPr>
            <a:t>Combination of physical, mental, emotional and social health factors</a:t>
          </a:r>
        </a:p>
      </dsp:txBody>
      <dsp:txXfrm>
        <a:off x="1470682" y="544"/>
        <a:ext cx="3869440" cy="1273318"/>
      </dsp:txXfrm>
    </dsp:sp>
    <dsp:sp modelId="{A323C2C4-3D3A-4476-A7BA-AD40F00D43D3}">
      <dsp:nvSpPr>
        <dsp:cNvPr id="0" name=""/>
        <dsp:cNvSpPr/>
      </dsp:nvSpPr>
      <dsp:spPr>
        <a:xfrm>
          <a:off x="0" y="1592191"/>
          <a:ext cx="5340123" cy="12733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A34F80-8947-4BED-87AB-8E84B6889132}">
      <dsp:nvSpPr>
        <dsp:cNvPr id="0" name=""/>
        <dsp:cNvSpPr/>
      </dsp:nvSpPr>
      <dsp:spPr>
        <a:xfrm>
          <a:off x="385178" y="1878688"/>
          <a:ext cx="700325" cy="7003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1D01B-E0F1-4E7C-8887-BD1DA591E553}">
      <dsp:nvSpPr>
        <dsp:cNvPr id="0" name=""/>
        <dsp:cNvSpPr/>
      </dsp:nvSpPr>
      <dsp:spPr>
        <a:xfrm>
          <a:off x="1470682" y="1592191"/>
          <a:ext cx="3869440" cy="127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760" tIns="134760" rIns="134760" bIns="1347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Open Sans Light"/>
              <a:ea typeface="Open Sans Light"/>
              <a:cs typeface="Open Sans Light"/>
            </a:rPr>
            <a:t>Meaningful positive outcome </a:t>
          </a:r>
        </a:p>
      </dsp:txBody>
      <dsp:txXfrm>
        <a:off x="1470682" y="1592191"/>
        <a:ext cx="3869440" cy="1273318"/>
      </dsp:txXfrm>
    </dsp:sp>
    <dsp:sp modelId="{B5CFE78B-35D7-44B0-8BDC-382C614BCB46}">
      <dsp:nvSpPr>
        <dsp:cNvPr id="0" name=""/>
        <dsp:cNvSpPr/>
      </dsp:nvSpPr>
      <dsp:spPr>
        <a:xfrm>
          <a:off x="0" y="3183839"/>
          <a:ext cx="5340123" cy="12733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164C3-AC2D-4088-BFA9-BB2828C664D1}">
      <dsp:nvSpPr>
        <dsp:cNvPr id="0" name=""/>
        <dsp:cNvSpPr/>
      </dsp:nvSpPr>
      <dsp:spPr>
        <a:xfrm>
          <a:off x="385178" y="3470336"/>
          <a:ext cx="700325" cy="7003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BC08E-7AEC-4074-8A35-E65EC7712A36}">
      <dsp:nvSpPr>
        <dsp:cNvPr id="0" name=""/>
        <dsp:cNvSpPr/>
      </dsp:nvSpPr>
      <dsp:spPr>
        <a:xfrm>
          <a:off x="1470682" y="3183839"/>
          <a:ext cx="3869440" cy="127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760" tIns="134760" rIns="134760" bIns="1347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Open Sans Light"/>
              <a:ea typeface="Open Sans Light"/>
              <a:cs typeface="Open Sans Light"/>
            </a:rPr>
            <a:t>Achieved through </a:t>
          </a:r>
          <a:r>
            <a:rPr lang="en-US" sz="1900" kern="1200" dirty="0" err="1">
              <a:latin typeface="Open Sans Light"/>
              <a:ea typeface="Open Sans Light"/>
              <a:cs typeface="Open Sans Light"/>
            </a:rPr>
            <a:t>practising</a:t>
          </a:r>
          <a:r>
            <a:rPr lang="en-US" sz="1900" kern="1200" dirty="0">
              <a:latin typeface="Open Sans Light"/>
              <a:ea typeface="Open Sans Light"/>
              <a:cs typeface="Open Sans Light"/>
            </a:rPr>
            <a:t> healthy habits</a:t>
          </a:r>
        </a:p>
      </dsp:txBody>
      <dsp:txXfrm>
        <a:off x="1470682" y="3183839"/>
        <a:ext cx="3869440" cy="1273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62A68-D6D1-445F-8A72-2249F1965506}" type="datetimeFigureOut">
              <a:rPr lang="de-DE" smtClean="0"/>
              <a:t>13.01.23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BE6E2-8A73-4BEE-82C0-C8E0B654E65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3759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1T18:22:28.7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49524 23098 16383 0 0,'0'4'0'0'0,"2"5"0"0"0,1 2 0 0 0,-1-1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1T18:22:28.7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49824 23315 16383 0 0,'1'0'0'0'0,"0"0"0"0"0,1 1 0 0 0,1 1 0 0 0,1-2 0 0 0,-1 2 0 0 0,1-1 0 0 0,7 1 0 0 0,10-1 0 0 0,5-1 0 0 0,0 1 0 0 0,-5-1 0 0 0,-1 0 0 0 0,0 0 0 0 0,-4 0 0 0 0,1-2 0 0 0,-2-1 0 0 0,-4 0 0 0 0,-1 1 0 0 0,-3 1 0 0 0,-2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1T23:09:02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33176 27466 16383 0 0,'-1'1'0'0'0,"-1"0"0"0"0,-6 1 0 0 0,-6-1 0 0 0,-20 4 0 0 0,-45 0 0 0 0,-206 9 0 0 0,-111 1 0 0 0,-49-2 0 0 0,26-3 0 0 0,-101-3 0 0 0,-36-3 0 0 0,21-2 0 0 0,46-6 0 0 0,-104-2 0 0 0,24-1 0 0 0,58 2 0 0 0,43-4 0 0 0,-48-1 0 0 0,24 2 0 0 0,55 2 0 0 0,92 2 0 0 0,75 2 0 0 0,82 1 0 0 0,73 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1T22:22:45.9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1580 6301 16383 0 0,'1'0'0'0'0,"2"1"0"0"0,0 2 0 0 0,1-1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43001-3005-473A-BAC2-3BA3427944A2}" type="datetimeFigureOut">
              <a:rPr lang="de-DE" smtClean="0"/>
              <a:t>13.01.23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3C582-5ADB-4772-9858-7FB03D97CE0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179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Wellbeing is a combination of physical, mental, emotional and social health factors. It is a positive outcome that is meaningful for people and society, achieved through practicing healthy habits on a daily basis. Emotional wellness includes taking time to yourself, smiling and laughing, and seeking or accepting help and support. Well-being also refers to what is intrinsically valuable relative to someone.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3C582-5ADB-4772-9858-7FB03D97CE0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3028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1109891" y="3844927"/>
            <a:ext cx="10573204" cy="849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quarter" idx="12" hasCustomPrompt="1"/>
          </p:nvPr>
        </p:nvSpPr>
        <p:spPr>
          <a:xfrm>
            <a:off x="1109667" y="5348296"/>
            <a:ext cx="10572751" cy="4159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75" baseline="0">
                <a:solidFill>
                  <a:schemeClr val="bg1"/>
                </a:solidFill>
              </a:defRPr>
            </a:lvl1pPr>
            <a:lvl2pPr marL="342892" indent="0">
              <a:buFontTx/>
              <a:buNone/>
              <a:defRPr>
                <a:solidFill>
                  <a:schemeClr val="bg1"/>
                </a:solidFill>
              </a:defRPr>
            </a:lvl2pPr>
            <a:lvl3pPr marL="685783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8675" indent="0">
              <a:buFontTx/>
              <a:buNone/>
              <a:defRPr>
                <a:solidFill>
                  <a:schemeClr val="bg1"/>
                </a:solidFill>
              </a:defRPr>
            </a:lvl4pPr>
            <a:lvl5pPr marL="137156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de-DE" baseline="0">
                <a:solidFill>
                  <a:schemeClr val="bg1"/>
                </a:solidFill>
                <a:latin typeface="Open Sans" panose="020B0606030504020204" pitchFamily="34" charset="0"/>
              </a:rPr>
              <a:t>1. Januar 2019 | Uhrzeit | Ort</a:t>
            </a:r>
            <a:endParaRPr lang="de-DE" baseline="0">
              <a:solidFill>
                <a:schemeClr val="bg1"/>
              </a:solidFill>
            </a:endParaRPr>
          </a:p>
          <a:p>
            <a:pPr lvl="0"/>
            <a:endParaRPr lang="de-DE"/>
          </a:p>
        </p:txBody>
      </p:sp>
      <p:sp>
        <p:nvSpPr>
          <p:cNvPr id="18" name="Inhaltsplatzhalter 16"/>
          <p:cNvSpPr>
            <a:spLocks noGrp="1"/>
          </p:cNvSpPr>
          <p:nvPr>
            <p:ph sz="quarter" idx="13" hasCustomPrompt="1"/>
          </p:nvPr>
        </p:nvSpPr>
        <p:spPr>
          <a:xfrm>
            <a:off x="1109667" y="4813422"/>
            <a:ext cx="10572751" cy="4159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75" b="1" baseline="0">
                <a:solidFill>
                  <a:schemeClr val="bg1"/>
                </a:solidFill>
              </a:defRPr>
            </a:lvl1pPr>
            <a:lvl2pPr marL="342892" indent="0">
              <a:buFontTx/>
              <a:buNone/>
              <a:defRPr>
                <a:solidFill>
                  <a:schemeClr val="bg1"/>
                </a:solidFill>
              </a:defRPr>
            </a:lvl2pPr>
            <a:lvl3pPr marL="685783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8675" indent="0">
              <a:buFontTx/>
              <a:buNone/>
              <a:defRPr>
                <a:solidFill>
                  <a:schemeClr val="bg1"/>
                </a:solidFill>
              </a:defRPr>
            </a:lvl4pPr>
            <a:lvl5pPr marL="137156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de-DE" baseline="0">
                <a:solidFill>
                  <a:schemeClr val="bg1"/>
                </a:solidFill>
                <a:latin typeface="Open Sans" panose="020B0606030504020204" pitchFamily="34" charset="0"/>
              </a:rPr>
              <a:t>Unterüberschrift</a:t>
            </a:r>
            <a:endParaRPr lang="de-DE" baseline="0">
              <a:solidFill>
                <a:schemeClr val="bg1"/>
              </a:solidFill>
            </a:endParaRPr>
          </a:p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00688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1109891" y="3844934"/>
            <a:ext cx="10573204" cy="1845581"/>
          </a:xfrm>
          <a:prstGeom prst="rect">
            <a:avLst/>
          </a:prstGeom>
        </p:spPr>
        <p:txBody>
          <a:bodyPr anchor="b"/>
          <a:lstStyle>
            <a:lvl1pPr marL="0" indent="0" algn="r">
              <a:buFontTx/>
              <a:buNone/>
              <a:defRPr sz="4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de-DE"/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59452630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mi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0" hasCustomPrompt="1"/>
          </p:nvPr>
        </p:nvSpPr>
        <p:spPr>
          <a:xfrm>
            <a:off x="595315" y="710067"/>
            <a:ext cx="9144000" cy="57172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de-DE"/>
              <a:t>Headlines mit </a:t>
            </a:r>
            <a:r>
              <a:rPr lang="de-DE" err="1"/>
              <a:t>Bullets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95313" y="1681842"/>
            <a:ext cx="11087779" cy="4482194"/>
          </a:xfrm>
          <a:prstGeom prst="rect">
            <a:avLst/>
          </a:prstGeom>
        </p:spPr>
        <p:txBody>
          <a:bodyPr/>
          <a:lstStyle>
            <a:lvl1pPr marL="171446" indent="-171446">
              <a:buClr>
                <a:srgbClr val="E40042"/>
              </a:buClr>
              <a:buSzPct val="80000"/>
              <a:buFont typeface="Wingdings" panose="05000000000000000000" pitchFamily="2" charset="2"/>
              <a:buChar char=""/>
              <a:defRPr sz="21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514337" indent="-171446">
              <a:buClr>
                <a:srgbClr val="E40042"/>
              </a:buClr>
              <a:buFont typeface="Wingdings" panose="05000000000000000000" pitchFamily="2" charset="2"/>
              <a:buChar char="§"/>
              <a:defRPr sz="21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2pPr>
            <a:lvl3pPr marL="857228" indent="-171446">
              <a:buClr>
                <a:srgbClr val="E40042"/>
              </a:buClr>
              <a:buFont typeface="Wingdings" panose="05000000000000000000" pitchFamily="2" charset="2"/>
              <a:buChar char="§"/>
              <a:defRPr sz="21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3pPr>
            <a:lvl4pPr marL="1200120" indent="-171446">
              <a:buClr>
                <a:srgbClr val="E40042"/>
              </a:buClr>
              <a:buFont typeface="Wingdings" panose="05000000000000000000" pitchFamily="2" charset="2"/>
              <a:buChar char="§"/>
              <a:defRPr sz="21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4pPr>
            <a:lvl5pPr marL="1543012" indent="-171446">
              <a:buClr>
                <a:srgbClr val="E40042"/>
              </a:buClr>
              <a:buFont typeface="Wingdings" panose="05000000000000000000" pitchFamily="2" charset="2"/>
              <a:buChar char="§"/>
              <a:defRPr sz="21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5pPr>
          </a:lstStyle>
          <a:p>
            <a:pPr lvl="0"/>
            <a:r>
              <a:rPr lang="de-DE"/>
              <a:t> 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726325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/>
          <p:cNvSpPr>
            <a:spLocks noGrp="1"/>
          </p:cNvSpPr>
          <p:nvPr>
            <p:ph type="chart" sz="quarter" idx="10"/>
          </p:nvPr>
        </p:nvSpPr>
        <p:spPr>
          <a:xfrm>
            <a:off x="6342970" y="1681842"/>
            <a:ext cx="5340123" cy="4457702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595315" y="1681841"/>
            <a:ext cx="5340123" cy="4457702"/>
          </a:xfrm>
          <a:prstGeom prst="rect">
            <a:avLst/>
          </a:prstGeom>
        </p:spPr>
        <p:txBody>
          <a:bodyPr/>
          <a:lstStyle>
            <a:lvl1pPr marL="0" indent="0" rtl="0">
              <a:lnSpc>
                <a:spcPct val="150000"/>
              </a:lnSpc>
              <a:buFontTx/>
              <a:buNone/>
              <a:defRPr/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rtl="0">
              <a:lnSpc>
                <a:spcPct val="150000"/>
              </a:lnSpc>
            </a:pPr>
            <a:r>
              <a:rPr lang="de-DE" sz="2100" b="0" i="0" u="none" strike="noStrike" kern="1200" baseline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Blindtext zum Thema:</a:t>
            </a:r>
            <a:br>
              <a:rPr lang="de-DE" sz="2100" b="0" i="0" u="none" strike="noStrike" kern="1200" baseline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de-DE" sz="2100" b="0" i="0" u="none" strike="noStrike" kern="1200" baseline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Ein kleines Bächlein namens Duden.</a:t>
            </a:r>
            <a:br>
              <a:rPr lang="de-DE" sz="2100" b="0" i="0" u="none" strike="noStrike" kern="1200" baseline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de-DE" sz="2100" b="0" i="0" u="none" strike="noStrike" kern="1200" baseline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Der Name war </a:t>
            </a:r>
            <a:r>
              <a:rPr lang="de-DE" sz="2100" b="0" i="0" u="none" strike="noStrike" kern="1200" baseline="0" err="1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Lorem</a:t>
            </a:r>
            <a:r>
              <a:rPr lang="de-DE" sz="2100" b="0" i="0" u="none" strike="noStrike" kern="1200" baseline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de-DE" sz="2100" b="0" i="0" u="none" strike="noStrike" kern="1200" baseline="0" err="1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Ipsum</a:t>
            </a:r>
            <a:r>
              <a:rPr lang="de-DE" sz="2100" b="0" i="0" u="none" strike="noStrike" kern="1200" baseline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.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2" hasCustomPrompt="1"/>
          </p:nvPr>
        </p:nvSpPr>
        <p:spPr>
          <a:xfrm>
            <a:off x="595315" y="710067"/>
            <a:ext cx="9144000" cy="57172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de-DE"/>
              <a:t>Text und Diagramm</a:t>
            </a:r>
          </a:p>
        </p:txBody>
      </p:sp>
    </p:spTree>
    <p:extLst>
      <p:ext uri="{BB962C8B-B14F-4D97-AF65-F5344CB8AC3E}">
        <p14:creationId xmlns:p14="http://schemas.microsoft.com/office/powerpoint/2010/main" val="285704967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6"/>
          <p:cNvSpPr>
            <a:spLocks noGrp="1"/>
          </p:cNvSpPr>
          <p:nvPr>
            <p:ph sz="quarter" idx="12" hasCustomPrompt="1"/>
          </p:nvPr>
        </p:nvSpPr>
        <p:spPr>
          <a:xfrm>
            <a:off x="595315" y="710067"/>
            <a:ext cx="9144000" cy="57172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de-DE"/>
              <a:t>Text und Grafik</a:t>
            </a:r>
          </a:p>
        </p:txBody>
      </p:sp>
      <p:sp>
        <p:nvSpPr>
          <p:cNvPr id="7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595315" y="1681841"/>
            <a:ext cx="5340123" cy="4457702"/>
          </a:xfrm>
          <a:prstGeom prst="rect">
            <a:avLst/>
          </a:prstGeom>
        </p:spPr>
        <p:txBody>
          <a:bodyPr/>
          <a:lstStyle>
            <a:lvl1pPr marL="0" indent="0" rtl="0">
              <a:lnSpc>
                <a:spcPct val="150000"/>
              </a:lnSpc>
              <a:buFontTx/>
              <a:buNone/>
              <a:defRPr/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rtl="0">
              <a:lnSpc>
                <a:spcPct val="150000"/>
              </a:lnSpc>
            </a:pPr>
            <a:r>
              <a:rPr lang="de-DE" sz="2100" b="0" i="0" u="none" strike="noStrike" kern="1200" baseline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Blindtext zum Thema:</a:t>
            </a:r>
            <a:br>
              <a:rPr lang="de-DE" sz="2100" b="0" i="0" u="none" strike="noStrike" kern="1200" baseline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de-DE" sz="2100" b="0" i="0" u="none" strike="noStrike" kern="1200" baseline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Ein kleines Bächlein namens Duden.</a:t>
            </a:r>
            <a:br>
              <a:rPr lang="de-DE" sz="2100" b="0" i="0" u="none" strike="noStrike" kern="1200" baseline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de-DE" sz="2100" b="0" i="0" u="none" strike="noStrike" kern="1200" baseline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Der Name war </a:t>
            </a:r>
            <a:r>
              <a:rPr lang="de-DE" sz="2100" b="0" i="0" u="none" strike="noStrike" kern="1200" baseline="0" err="1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Lorem</a:t>
            </a:r>
            <a:r>
              <a:rPr lang="de-DE" sz="2100" b="0" i="0" u="none" strike="noStrike" kern="1200" baseline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de-DE" sz="2100" b="0" i="0" u="none" strike="noStrike" kern="1200" baseline="0" err="1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Ipsum</a:t>
            </a:r>
            <a:r>
              <a:rPr lang="de-DE" sz="2100" b="0" i="0" u="none" strike="noStrike" kern="1200" baseline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.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342970" y="1681842"/>
            <a:ext cx="5340123" cy="4457702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8611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351139" y="1681842"/>
            <a:ext cx="5340123" cy="4457702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Bildplatzhalter 7"/>
          <p:cNvSpPr>
            <a:spLocks noGrp="1"/>
          </p:cNvSpPr>
          <p:nvPr>
            <p:ph type="pic" sz="quarter" idx="14"/>
          </p:nvPr>
        </p:nvSpPr>
        <p:spPr>
          <a:xfrm>
            <a:off x="595313" y="1681841"/>
            <a:ext cx="5340123" cy="4457702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Inhaltsplatzhalter 6"/>
          <p:cNvSpPr>
            <a:spLocks noGrp="1"/>
          </p:cNvSpPr>
          <p:nvPr>
            <p:ph sz="quarter" idx="12" hasCustomPrompt="1"/>
          </p:nvPr>
        </p:nvSpPr>
        <p:spPr>
          <a:xfrm>
            <a:off x="595315" y="710067"/>
            <a:ext cx="9144000" cy="57172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de-DE"/>
              <a:t>Bildtableau</a:t>
            </a:r>
          </a:p>
        </p:txBody>
      </p:sp>
    </p:spTree>
    <p:extLst>
      <p:ext uri="{BB962C8B-B14F-4D97-AF65-F5344CB8AC3E}">
        <p14:creationId xmlns:p14="http://schemas.microsoft.com/office/powerpoint/2010/main" val="35447631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überschrift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595318" y="710069"/>
            <a:ext cx="4955495" cy="20165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52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 sz="52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685783" indent="0">
              <a:buFontTx/>
              <a:buNone/>
              <a:defRPr sz="52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028675" indent="0">
              <a:buFontTx/>
              <a:buNone/>
              <a:defRPr sz="52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371566" indent="0">
              <a:buFontTx/>
              <a:buNone/>
              <a:defRPr sz="52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/>
              <a:t>Zwischen-überschrift</a:t>
            </a:r>
          </a:p>
        </p:txBody>
      </p:sp>
    </p:spTree>
    <p:extLst>
      <p:ext uri="{BB962C8B-B14F-4D97-AF65-F5344CB8AC3E}">
        <p14:creationId xmlns:p14="http://schemas.microsoft.com/office/powerpoint/2010/main" val="3506732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kunft gestalten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6"/>
          <p:cNvSpPr>
            <a:spLocks noGrp="1"/>
          </p:cNvSpPr>
          <p:nvPr>
            <p:ph sz="quarter" idx="12" hasCustomPrompt="1"/>
          </p:nvPr>
        </p:nvSpPr>
        <p:spPr>
          <a:xfrm>
            <a:off x="595315" y="710067"/>
            <a:ext cx="9144000" cy="57172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de-DE"/>
              <a:t>Zukunft gestalten</a:t>
            </a:r>
          </a:p>
        </p:txBody>
      </p:sp>
      <p:sp>
        <p:nvSpPr>
          <p:cNvPr id="5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595313" y="2783341"/>
            <a:ext cx="1364115" cy="67831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7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/>
              <a:t>175</a:t>
            </a:r>
          </a:p>
        </p:txBody>
      </p:sp>
      <p:sp>
        <p:nvSpPr>
          <p:cNvPr id="6" name="Inhaltsplatzhalter 9"/>
          <p:cNvSpPr>
            <a:spLocks noGrp="1"/>
          </p:cNvSpPr>
          <p:nvPr>
            <p:ph sz="quarter" idx="14" hasCustomPrompt="1"/>
          </p:nvPr>
        </p:nvSpPr>
        <p:spPr>
          <a:xfrm>
            <a:off x="595313" y="3461660"/>
            <a:ext cx="1927451" cy="661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685783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028675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371566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/>
              <a:t>Professorinnen </a:t>
            </a:r>
            <a:br>
              <a:rPr lang="de-DE"/>
            </a:br>
            <a:r>
              <a:rPr lang="de-DE"/>
              <a:t>und Professoren</a:t>
            </a:r>
          </a:p>
        </p:txBody>
      </p:sp>
      <p:sp>
        <p:nvSpPr>
          <p:cNvPr id="7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3433765" y="4895170"/>
            <a:ext cx="1364115" cy="67831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7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/>
              <a:t>500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6" hasCustomPrompt="1"/>
          </p:nvPr>
        </p:nvSpPr>
        <p:spPr>
          <a:xfrm>
            <a:off x="3433765" y="5573494"/>
            <a:ext cx="3220131" cy="661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685783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028675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371566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/>
              <a:t>Mitarbeiterinnen und Mitarbeiter in Lehre und Verwaltung</a:t>
            </a:r>
          </a:p>
        </p:txBody>
      </p:sp>
      <p:sp>
        <p:nvSpPr>
          <p:cNvPr id="9" name="Inhaltsplatzhalter 7"/>
          <p:cNvSpPr>
            <a:spLocks noGrp="1"/>
          </p:cNvSpPr>
          <p:nvPr>
            <p:ph sz="quarter" idx="19" hasCustomPrompt="1"/>
          </p:nvPr>
        </p:nvSpPr>
        <p:spPr>
          <a:xfrm>
            <a:off x="5042134" y="3003776"/>
            <a:ext cx="540265" cy="10620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67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/>
              <a:t>3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20" hasCustomPrompt="1"/>
          </p:nvPr>
        </p:nvSpPr>
        <p:spPr>
          <a:xfrm>
            <a:off x="5899381" y="3003776"/>
            <a:ext cx="1179059" cy="10620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685783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028675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371566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/>
              <a:t>Standorte:</a:t>
            </a:r>
            <a:br>
              <a:rPr lang="de-DE"/>
            </a:br>
            <a:r>
              <a:rPr lang="de-DE"/>
              <a:t>Lemgo</a:t>
            </a:r>
            <a:br>
              <a:rPr lang="de-DE"/>
            </a:br>
            <a:r>
              <a:rPr lang="de-DE"/>
              <a:t>Detmold</a:t>
            </a:r>
            <a:br>
              <a:rPr lang="de-DE"/>
            </a:br>
            <a:r>
              <a:rPr lang="de-DE"/>
              <a:t>Höxter</a:t>
            </a:r>
          </a:p>
        </p:txBody>
      </p:sp>
      <p:sp>
        <p:nvSpPr>
          <p:cNvPr id="11" name="Inhaltsplatzhalter 7"/>
          <p:cNvSpPr>
            <a:spLocks noGrp="1"/>
          </p:cNvSpPr>
          <p:nvPr>
            <p:ph sz="quarter" idx="17" hasCustomPrompt="1"/>
          </p:nvPr>
        </p:nvSpPr>
        <p:spPr>
          <a:xfrm>
            <a:off x="8375199" y="4304620"/>
            <a:ext cx="3022144" cy="67831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7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/>
              <a:t>37,5 Mio.</a:t>
            </a:r>
          </a:p>
        </p:txBody>
      </p:sp>
      <p:sp>
        <p:nvSpPr>
          <p:cNvPr id="12" name="Inhaltsplatzhalter 9"/>
          <p:cNvSpPr>
            <a:spLocks noGrp="1"/>
          </p:cNvSpPr>
          <p:nvPr>
            <p:ph sz="quarter" idx="18" hasCustomPrompt="1"/>
          </p:nvPr>
        </p:nvSpPr>
        <p:spPr>
          <a:xfrm>
            <a:off x="8375199" y="4982944"/>
            <a:ext cx="3022144" cy="661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685783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028675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371566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/>
              <a:t>Etat in Euro als Landesmittel 9,3 Mio. Drittmittel</a:t>
            </a:r>
          </a:p>
        </p:txBody>
      </p:sp>
    </p:spTree>
    <p:extLst>
      <p:ext uri="{BB962C8B-B14F-4D97-AF65-F5344CB8AC3E}">
        <p14:creationId xmlns:p14="http://schemas.microsoft.com/office/powerpoint/2010/main" val="9859142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überschrift Anthr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595318" y="710069"/>
            <a:ext cx="4955495" cy="20165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52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 sz="52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685783" indent="0">
              <a:buFontTx/>
              <a:buNone/>
              <a:defRPr sz="52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028675" indent="0">
              <a:buFontTx/>
              <a:buNone/>
              <a:defRPr sz="52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371566" indent="0">
              <a:buFontTx/>
              <a:buNone/>
              <a:defRPr sz="52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/>
              <a:t>Zwischen-überschrift</a:t>
            </a:r>
          </a:p>
        </p:txBody>
      </p:sp>
    </p:spTree>
    <p:extLst>
      <p:ext uri="{BB962C8B-B14F-4D97-AF65-F5344CB8AC3E}">
        <p14:creationId xmlns:p14="http://schemas.microsoft.com/office/powerpoint/2010/main" val="35812459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kunft gestalten Anthr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6"/>
          <p:cNvSpPr>
            <a:spLocks noGrp="1"/>
          </p:cNvSpPr>
          <p:nvPr>
            <p:ph sz="quarter" idx="12" hasCustomPrompt="1"/>
          </p:nvPr>
        </p:nvSpPr>
        <p:spPr>
          <a:xfrm>
            <a:off x="595315" y="710067"/>
            <a:ext cx="9144000" cy="57172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de-DE"/>
              <a:t>Zukunft gestalten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595313" y="2783341"/>
            <a:ext cx="1364115" cy="67831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7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/>
              <a:t>175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14" hasCustomPrompt="1"/>
          </p:nvPr>
        </p:nvSpPr>
        <p:spPr>
          <a:xfrm>
            <a:off x="595313" y="3461660"/>
            <a:ext cx="1927451" cy="661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685783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028675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371566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/>
              <a:t>Professorinnen </a:t>
            </a:r>
            <a:br>
              <a:rPr lang="de-DE"/>
            </a:br>
            <a:r>
              <a:rPr lang="de-DE"/>
              <a:t>und Professoren</a:t>
            </a:r>
          </a:p>
        </p:txBody>
      </p:sp>
      <p:sp>
        <p:nvSpPr>
          <p:cNvPr id="11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3433765" y="4895170"/>
            <a:ext cx="1364115" cy="67831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7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/>
              <a:t>500</a:t>
            </a:r>
          </a:p>
        </p:txBody>
      </p:sp>
      <p:sp>
        <p:nvSpPr>
          <p:cNvPr id="12" name="Inhaltsplatzhalter 9"/>
          <p:cNvSpPr>
            <a:spLocks noGrp="1"/>
          </p:cNvSpPr>
          <p:nvPr>
            <p:ph sz="quarter" idx="16" hasCustomPrompt="1"/>
          </p:nvPr>
        </p:nvSpPr>
        <p:spPr>
          <a:xfrm>
            <a:off x="3433765" y="5573494"/>
            <a:ext cx="3220131" cy="661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685783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028675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371566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/>
              <a:t>Mitarbeiterinnen und Mitarbeiter in Lehre und Verwaltung</a:t>
            </a:r>
          </a:p>
        </p:txBody>
      </p:sp>
      <p:sp>
        <p:nvSpPr>
          <p:cNvPr id="13" name="Inhaltsplatzhalter 7"/>
          <p:cNvSpPr>
            <a:spLocks noGrp="1"/>
          </p:cNvSpPr>
          <p:nvPr>
            <p:ph sz="quarter" idx="17" hasCustomPrompt="1"/>
          </p:nvPr>
        </p:nvSpPr>
        <p:spPr>
          <a:xfrm>
            <a:off x="8375199" y="4304620"/>
            <a:ext cx="3022144" cy="67831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7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/>
              <a:t>37,5 Mio.</a:t>
            </a:r>
          </a:p>
        </p:txBody>
      </p:sp>
      <p:sp>
        <p:nvSpPr>
          <p:cNvPr id="14" name="Inhaltsplatzhalter 9"/>
          <p:cNvSpPr>
            <a:spLocks noGrp="1"/>
          </p:cNvSpPr>
          <p:nvPr>
            <p:ph sz="quarter" idx="18" hasCustomPrompt="1"/>
          </p:nvPr>
        </p:nvSpPr>
        <p:spPr>
          <a:xfrm>
            <a:off x="8375199" y="4982944"/>
            <a:ext cx="3022144" cy="661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685783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028675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371566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/>
              <a:t>Etat in Euro als Landesmittel 9,3 Mio. Drittmittel</a:t>
            </a:r>
          </a:p>
        </p:txBody>
      </p:sp>
      <p:sp>
        <p:nvSpPr>
          <p:cNvPr id="15" name="Inhaltsplatzhalter 7"/>
          <p:cNvSpPr>
            <a:spLocks noGrp="1"/>
          </p:cNvSpPr>
          <p:nvPr>
            <p:ph sz="quarter" idx="19" hasCustomPrompt="1"/>
          </p:nvPr>
        </p:nvSpPr>
        <p:spPr>
          <a:xfrm>
            <a:off x="5042134" y="3003776"/>
            <a:ext cx="540265" cy="10620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67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/>
              <a:t>3</a:t>
            </a:r>
          </a:p>
        </p:txBody>
      </p:sp>
      <p:sp>
        <p:nvSpPr>
          <p:cNvPr id="16" name="Inhaltsplatzhalter 9"/>
          <p:cNvSpPr>
            <a:spLocks noGrp="1"/>
          </p:cNvSpPr>
          <p:nvPr>
            <p:ph sz="quarter" idx="20" hasCustomPrompt="1"/>
          </p:nvPr>
        </p:nvSpPr>
        <p:spPr>
          <a:xfrm>
            <a:off x="5899381" y="3003776"/>
            <a:ext cx="1179059" cy="10620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685783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028675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371566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/>
              <a:t>Standorte:</a:t>
            </a:r>
            <a:br>
              <a:rPr lang="de-DE"/>
            </a:br>
            <a:r>
              <a:rPr lang="de-DE"/>
              <a:t>Lemgo</a:t>
            </a:r>
            <a:br>
              <a:rPr lang="de-DE"/>
            </a:br>
            <a:r>
              <a:rPr lang="de-DE"/>
              <a:t>Detmold</a:t>
            </a:r>
            <a:br>
              <a:rPr lang="de-DE"/>
            </a:br>
            <a:r>
              <a:rPr lang="de-DE"/>
              <a:t>Höxter</a:t>
            </a:r>
          </a:p>
        </p:txBody>
      </p:sp>
    </p:spTree>
    <p:extLst>
      <p:ext uri="{BB962C8B-B14F-4D97-AF65-F5344CB8AC3E}">
        <p14:creationId xmlns:p14="http://schemas.microsoft.com/office/powerpoint/2010/main" val="32629765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268"/>
            <a:ext cx="12192479" cy="68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31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268"/>
            <a:ext cx="12192479" cy="6857732"/>
          </a:xfrm>
          <a:prstGeom prst="rect">
            <a:avLst/>
          </a:prstGeom>
        </p:spPr>
      </p:pic>
      <p:sp>
        <p:nvSpPr>
          <p:cNvPr id="6" name="Untertitel 2"/>
          <p:cNvSpPr txBox="1">
            <a:spLocks/>
          </p:cNvSpPr>
          <p:nvPr userDrawn="1"/>
        </p:nvSpPr>
        <p:spPr>
          <a:xfrm>
            <a:off x="504825" y="1994716"/>
            <a:ext cx="9144000" cy="34726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2500" b="0" i="0" u="none" strike="noStrike" kern="1200" baseline="30000" smtClean="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indent="-257168" rtl="0">
              <a:buClr>
                <a:srgbClr val="E40042"/>
              </a:buClr>
              <a:buSzPct val="75000"/>
              <a:buFont typeface="Wingdings" panose="05000000000000000000" pitchFamily="2" charset="2"/>
              <a:buChar char="n"/>
            </a:pPr>
            <a:endParaRPr lang="de-DE" sz="1800" b="1">
              <a:solidFill>
                <a:srgbClr val="425159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" name="Untertitel 2"/>
          <p:cNvSpPr txBox="1">
            <a:spLocks/>
          </p:cNvSpPr>
          <p:nvPr userDrawn="1"/>
        </p:nvSpPr>
        <p:spPr>
          <a:xfrm>
            <a:off x="504825" y="436517"/>
            <a:ext cx="9144000" cy="2904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2500" b="0" i="0" u="none" strike="noStrike" kern="1200" baseline="30000" smtClean="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750" b="1" baseline="0">
                <a:solidFill>
                  <a:srgbClr val="425159"/>
                </a:solidFill>
              </a:rPr>
              <a:t>Text Kopfzeile</a:t>
            </a:r>
          </a:p>
        </p:txBody>
      </p:sp>
      <p:sp>
        <p:nvSpPr>
          <p:cNvPr id="9" name="Untertitel 2"/>
          <p:cNvSpPr txBox="1">
            <a:spLocks/>
          </p:cNvSpPr>
          <p:nvPr userDrawn="1"/>
        </p:nvSpPr>
        <p:spPr>
          <a:xfrm>
            <a:off x="10251861" y="6471473"/>
            <a:ext cx="1512875" cy="2904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2500" b="0" i="0" u="none" strike="noStrike" kern="1200" baseline="30000" smtClean="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4A0B676D-94B6-4143-8CFB-76FFC1EA0F20}" type="slidenum">
              <a:rPr lang="de-DE" sz="750" b="0" i="0" u="none" strike="noStrike" kern="1200" baseline="0" smtClean="0">
                <a:solidFill>
                  <a:srgbClr val="4251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de-DE" sz="750" b="0" i="0" u="none" strike="noStrike" kern="1200" baseline="0">
              <a:solidFill>
                <a:srgbClr val="4251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Date Placeholder 6"/>
          <p:cNvSpPr txBox="1">
            <a:spLocks/>
          </p:cNvSpPr>
          <p:nvPr userDrawn="1"/>
        </p:nvSpPr>
        <p:spPr>
          <a:xfrm>
            <a:off x="504826" y="6459375"/>
            <a:ext cx="1915881" cy="29234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50">
                <a:solidFill>
                  <a:srgbClr val="4251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xx/xx/2019 |</a:t>
            </a:r>
            <a:r>
              <a:rPr lang="en-US" sz="750" baseline="0">
                <a:solidFill>
                  <a:srgbClr val="4251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Ort</a:t>
            </a:r>
            <a:endParaRPr lang="en-US" sz="750">
              <a:solidFill>
                <a:srgbClr val="4251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48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70" r:id="rId3"/>
    <p:sldLayoutId id="2147483665" r:id="rId4"/>
  </p:sldLayoutIdLs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"/>
            <a:ext cx="12192000" cy="6857463"/>
          </a:xfrm>
          <a:prstGeom prst="rect">
            <a:avLst/>
          </a:prstGeom>
        </p:spPr>
      </p:pic>
      <p:sp>
        <p:nvSpPr>
          <p:cNvPr id="6" name="Untertitel 2"/>
          <p:cNvSpPr txBox="1">
            <a:spLocks/>
          </p:cNvSpPr>
          <p:nvPr userDrawn="1"/>
        </p:nvSpPr>
        <p:spPr>
          <a:xfrm>
            <a:off x="504825" y="1994716"/>
            <a:ext cx="9144000" cy="34726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2500" b="0" i="0" u="none" strike="noStrike" kern="1200" baseline="30000" smtClean="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indent="-257168" rtl="0">
              <a:buClr>
                <a:srgbClr val="E40042"/>
              </a:buClr>
              <a:buSzPct val="75000"/>
              <a:buFont typeface="Wingdings" panose="05000000000000000000" pitchFamily="2" charset="2"/>
              <a:buChar char="n"/>
            </a:pPr>
            <a:endParaRPr lang="de-DE" sz="1800" b="1">
              <a:solidFill>
                <a:srgbClr val="425159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" name="Untertitel 2"/>
          <p:cNvSpPr txBox="1">
            <a:spLocks/>
          </p:cNvSpPr>
          <p:nvPr userDrawn="1"/>
        </p:nvSpPr>
        <p:spPr>
          <a:xfrm>
            <a:off x="10251861" y="6471473"/>
            <a:ext cx="1512875" cy="2904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2500" b="0" i="0" u="none" strike="noStrike" kern="1200" baseline="30000" smtClean="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4A0B676D-94B6-4143-8CFB-76FFC1EA0F20}" type="slidenum">
              <a:rPr lang="de-DE" sz="750" b="0" i="0" u="none" strike="noStrike" kern="120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de-DE" sz="750" b="0" i="0" u="none" strike="noStrike" kern="120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35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6" r:id="rId2"/>
  </p:sldLayoutIdLs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5"/>
            <a:ext cx="12192000" cy="6857463"/>
          </a:xfrm>
          <a:prstGeom prst="rect">
            <a:avLst/>
          </a:prstGeom>
        </p:spPr>
      </p:pic>
      <p:sp>
        <p:nvSpPr>
          <p:cNvPr id="6" name="Untertitel 2"/>
          <p:cNvSpPr txBox="1">
            <a:spLocks/>
          </p:cNvSpPr>
          <p:nvPr userDrawn="1"/>
        </p:nvSpPr>
        <p:spPr>
          <a:xfrm>
            <a:off x="504825" y="1994716"/>
            <a:ext cx="9144000" cy="34726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2500" b="0" i="0" u="none" strike="noStrike" kern="1200" baseline="30000" smtClean="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indent="-257168" rtl="0">
              <a:buClr>
                <a:srgbClr val="E40042"/>
              </a:buClr>
              <a:buSzPct val="75000"/>
              <a:buFont typeface="Wingdings" panose="05000000000000000000" pitchFamily="2" charset="2"/>
              <a:buChar char="n"/>
            </a:pPr>
            <a:endParaRPr lang="de-DE" sz="1800" b="1">
              <a:solidFill>
                <a:srgbClr val="425159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" name="Untertitel 2"/>
          <p:cNvSpPr txBox="1">
            <a:spLocks/>
          </p:cNvSpPr>
          <p:nvPr userDrawn="1"/>
        </p:nvSpPr>
        <p:spPr>
          <a:xfrm>
            <a:off x="10251861" y="6471473"/>
            <a:ext cx="1512875" cy="2904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2500" b="0" i="0" u="none" strike="noStrike" kern="1200" baseline="30000" smtClean="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4A0B676D-94B6-4143-8CFB-76FFC1EA0F20}" type="slidenum">
              <a:rPr lang="de-DE" sz="750" b="0" i="0" u="none" strike="noStrike" kern="120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de-DE" sz="750" b="0" i="0" u="none" strike="noStrike" kern="120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72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268"/>
            <a:ext cx="12192479" cy="68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customXml" Target="../ink/ink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customXml" Target="../ink/ink1.xml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1090518" y="4032199"/>
            <a:ext cx="10573204" cy="104972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800" err="1">
                <a:latin typeface="Arial Nova"/>
                <a:ea typeface="Open Sans Light"/>
                <a:cs typeface="Open Sans Light"/>
              </a:rPr>
              <a:t>Role</a:t>
            </a:r>
            <a:r>
              <a:rPr lang="de-DE" sz="2800">
                <a:latin typeface="Arial Nova"/>
                <a:ea typeface="Open Sans Light"/>
                <a:cs typeface="Open Sans Light"/>
              </a:rPr>
              <a:t> </a:t>
            </a:r>
            <a:r>
              <a:rPr lang="de-DE" sz="2800" err="1">
                <a:latin typeface="Arial Nova"/>
                <a:ea typeface="Open Sans Light"/>
                <a:cs typeface="Open Sans Light"/>
              </a:rPr>
              <a:t>of</a:t>
            </a:r>
            <a:r>
              <a:rPr lang="de-DE" sz="2800">
                <a:latin typeface="Arial Nova"/>
                <a:ea typeface="Open Sans Light"/>
                <a:cs typeface="Open Sans Light"/>
              </a:rPr>
              <a:t> Positive Feedback in </a:t>
            </a:r>
            <a:r>
              <a:rPr lang="de-DE" sz="2800" err="1">
                <a:latin typeface="Arial Nova"/>
                <a:ea typeface="Open Sans Light"/>
                <a:cs typeface="Open Sans Light"/>
              </a:rPr>
              <a:t>Employee</a:t>
            </a:r>
            <a:r>
              <a:rPr lang="de-DE" sz="2800">
                <a:latin typeface="Arial Nova"/>
                <a:ea typeface="Open Sans Light"/>
                <a:cs typeface="Open Sans Light"/>
              </a:rPr>
              <a:t> Well-</a:t>
            </a:r>
            <a:r>
              <a:rPr lang="de-DE" sz="2800" err="1">
                <a:latin typeface="Arial Nova"/>
                <a:ea typeface="Open Sans Light"/>
                <a:cs typeface="Open Sans Light"/>
              </a:rPr>
              <a:t>Being</a:t>
            </a:r>
            <a:endParaRPr lang="en-US" sz="2800">
              <a:latin typeface="Arial Nova"/>
            </a:endParaRPr>
          </a:p>
          <a:p>
            <a:pPr>
              <a:lnSpc>
                <a:spcPct val="100000"/>
              </a:lnSpc>
            </a:pPr>
            <a:r>
              <a:rPr lang="de-DE" sz="2800">
                <a:latin typeface="Arial Nova"/>
                <a:ea typeface="Open Sans Light"/>
                <a:cs typeface="Open Sans Light"/>
              </a:rPr>
              <a:t>Working </a:t>
            </a:r>
            <a:r>
              <a:rPr lang="de-DE" sz="2800" err="1">
                <a:latin typeface="Arial Nova"/>
                <a:ea typeface="Open Sans Light"/>
                <a:cs typeface="Open Sans Light"/>
              </a:rPr>
              <a:t>With</a:t>
            </a:r>
            <a:r>
              <a:rPr lang="de-DE" sz="2800">
                <a:latin typeface="Arial Nova"/>
                <a:ea typeface="Open Sans Light"/>
                <a:cs typeface="Open Sans Light"/>
              </a:rPr>
              <a:t> an Intelligent </a:t>
            </a:r>
            <a:r>
              <a:rPr lang="de-DE" sz="2800" err="1">
                <a:latin typeface="Arial Nova"/>
                <a:ea typeface="Open Sans Light"/>
                <a:cs typeface="Open Sans Light"/>
              </a:rPr>
              <a:t>Assistant</a:t>
            </a:r>
            <a:r>
              <a:rPr lang="de-DE" sz="2800">
                <a:latin typeface="Arial Nova"/>
                <a:ea typeface="Open Sans Light"/>
                <a:cs typeface="Open Sans Light"/>
              </a:rPr>
              <a:t> in Manufacturing </a:t>
            </a:r>
            <a:r>
              <a:rPr lang="de-DE" sz="2800" err="1">
                <a:latin typeface="Arial Nova"/>
                <a:ea typeface="Open Sans Light"/>
                <a:cs typeface="Open Sans Light"/>
              </a:rPr>
              <a:t>Sector</a:t>
            </a:r>
            <a:endParaRPr lang="en-US" sz="2800">
              <a:latin typeface="Arial Nova"/>
              <a:ea typeface="Open Sans Light"/>
              <a:cs typeface="Open Sans Light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1090294" y="5472100"/>
            <a:ext cx="10572751" cy="4159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850" err="1">
                <a:latin typeface="Open Sans Light"/>
                <a:ea typeface="Open Sans Light"/>
                <a:cs typeface="Calibri"/>
              </a:rPr>
              <a:t>Akshay</a:t>
            </a:r>
            <a:r>
              <a:rPr lang="de-DE" sz="1850">
                <a:latin typeface="Open Sans Light"/>
                <a:ea typeface="Open Sans Light"/>
                <a:cs typeface="Calibri"/>
              </a:rPr>
              <a:t> </a:t>
            </a:r>
            <a:r>
              <a:rPr lang="de-DE" sz="1850" err="1">
                <a:latin typeface="Open Sans Light"/>
                <a:ea typeface="Open Sans Light"/>
                <a:cs typeface="Calibri"/>
              </a:rPr>
              <a:t>Chikhalkar</a:t>
            </a:r>
            <a:endParaRPr lang="de-DE" sz="1850">
              <a:latin typeface="Open Sans Light"/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7056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D384BD-E6E0-1232-A73C-5E3A742F331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Online Survey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5CC1-466E-AC87-8516-5A0A9B9C67D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lIns="91440" tIns="45720" rIns="91440" bIns="45720" anchor="ctr"/>
          <a:lstStyle/>
          <a:p>
            <a:pPr marL="342900" indent="-342900">
              <a:buFont typeface="Wingdings"/>
              <a:buChar char="§"/>
            </a:pPr>
            <a:r>
              <a:rPr lang="en-US" dirty="0">
                <a:latin typeface="Open Sans Light"/>
                <a:ea typeface="Open Sans Light"/>
                <a:cs typeface="Calibri"/>
              </a:rPr>
              <a:t>Three questionary set</a:t>
            </a:r>
            <a:endParaRPr lang="en-US" dirty="0">
              <a:latin typeface="Open Sans Light"/>
              <a:ea typeface="Open Sans Light"/>
              <a:cs typeface="Open Sans Light"/>
            </a:endParaRPr>
          </a:p>
          <a:p>
            <a:pPr marL="342900" indent="-342900">
              <a:buFont typeface="Wingdings"/>
              <a:buChar char="§"/>
            </a:pPr>
            <a:r>
              <a:rPr lang="en-US" dirty="0">
                <a:latin typeface="Open Sans Light"/>
                <a:ea typeface="Open Sans Light"/>
                <a:cs typeface="Calibri"/>
              </a:rPr>
              <a:t>One for significance two for Feedback</a:t>
            </a:r>
          </a:p>
          <a:p>
            <a:pPr marL="342900" indent="-342900">
              <a:buFont typeface="Wingdings"/>
              <a:buChar char="§"/>
            </a:pPr>
            <a:r>
              <a:rPr lang="en-US" dirty="0">
                <a:latin typeface="Open Sans Light"/>
                <a:ea typeface="Open Sans Light"/>
                <a:cs typeface="Calibri"/>
              </a:rPr>
              <a:t>40%-40%-20% distribution</a:t>
            </a:r>
          </a:p>
          <a:p>
            <a:pPr marL="342900" indent="-342900">
              <a:buFont typeface="Wingdings"/>
              <a:buChar char="§"/>
            </a:pPr>
            <a:r>
              <a:rPr lang="en-US" dirty="0">
                <a:latin typeface="Open Sans Light"/>
                <a:ea typeface="Open Sans Light"/>
                <a:cs typeface="Calibri"/>
              </a:rPr>
              <a:t>Response recorded on Likert Scale (1 to 7)</a:t>
            </a:r>
          </a:p>
          <a:p>
            <a:endParaRPr lang="en-US">
              <a:latin typeface="Open Sans Light"/>
              <a:ea typeface="Open Sans Light"/>
              <a:cs typeface="Calibri"/>
            </a:endParaRPr>
          </a:p>
        </p:txBody>
      </p:sp>
      <p:pic>
        <p:nvPicPr>
          <p:cNvPr id="5" name="Graphic 5" descr="Laptop with phone and calculator">
            <a:extLst>
              <a:ext uri="{FF2B5EF4-FFF2-40B4-BE49-F238E27FC236}">
                <a16:creationId xmlns:a16="http://schemas.microsoft.com/office/drawing/2014/main" id="{31DF75F9-3FBD-4F08-7E5B-DB10A5A994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252" b="8252"/>
          <a:stretch/>
        </p:blipFill>
        <p:spPr>
          <a:xfrm>
            <a:off x="6344005" y="1681636"/>
            <a:ext cx="5340123" cy="445770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9D60C3-F81B-4C46-2237-0209ADE8C111}"/>
              </a:ext>
            </a:extLst>
          </p:cNvPr>
          <p:cNvSpPr/>
          <p:nvPr/>
        </p:nvSpPr>
        <p:spPr>
          <a:xfrm>
            <a:off x="478276" y="429638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5048A1-3282-DB15-A027-D29BB0AD8BCD}"/>
              </a:ext>
            </a:extLst>
          </p:cNvPr>
          <p:cNvSpPr/>
          <p:nvPr/>
        </p:nvSpPr>
        <p:spPr>
          <a:xfrm>
            <a:off x="476655" y="6410527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56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1B5D35-DD8F-B494-A50F-29958F3F2AB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Data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FDD234-31FB-2EB8-66B5-EC61C96E32B0}"/>
              </a:ext>
            </a:extLst>
          </p:cNvPr>
          <p:cNvGrpSpPr/>
          <p:nvPr/>
        </p:nvGrpSpPr>
        <p:grpSpPr>
          <a:xfrm>
            <a:off x="504723" y="1342922"/>
            <a:ext cx="4371153" cy="1828800"/>
            <a:chOff x="504723" y="1342922"/>
            <a:chExt cx="4371153" cy="1828800"/>
          </a:xfrm>
        </p:grpSpPr>
        <p:pic>
          <p:nvPicPr>
            <p:cNvPr id="13" name="Picture 13" descr="Chart, pie chart&#10;&#10;Description automatically generated">
              <a:extLst>
                <a:ext uri="{FF2B5EF4-FFF2-40B4-BE49-F238E27FC236}">
                  <a16:creationId xmlns:a16="http://schemas.microsoft.com/office/drawing/2014/main" id="{43690F52-0947-8FDB-1AF9-A9FE08DBA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723" y="1342922"/>
              <a:ext cx="2743200" cy="18288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FD1C13-1379-555F-B316-F467E5DE89CA}"/>
                </a:ext>
              </a:extLst>
            </p:cNvPr>
            <p:cNvSpPr txBox="1"/>
            <p:nvPr/>
          </p:nvSpPr>
          <p:spPr>
            <a:xfrm>
              <a:off x="3072580" y="1999225"/>
              <a:ext cx="1803296" cy="7405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Open Sans Light"/>
                  <a:ea typeface="Open Sans Light"/>
                  <a:cs typeface="Calibri"/>
                </a:rPr>
                <a:t>German – 52%</a:t>
              </a:r>
              <a:endParaRPr lang="en-US">
                <a:cs typeface="Calibri" panose="020F0502020204030204"/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latin typeface="Open Sans Light"/>
                  <a:ea typeface="Open Sans Light"/>
                  <a:cs typeface="Calibri"/>
                </a:rPr>
                <a:t>English – 48%</a:t>
              </a:r>
              <a:endParaRPr lang="en-US">
                <a:latin typeface="Open Sans Light"/>
                <a:ea typeface="Open Sans Light"/>
                <a:cs typeface="Open Sans Light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1F216A8-F661-F55C-BCBD-BD407C2A8B82}"/>
              </a:ext>
            </a:extLst>
          </p:cNvPr>
          <p:cNvGrpSpPr/>
          <p:nvPr/>
        </p:nvGrpSpPr>
        <p:grpSpPr>
          <a:xfrm>
            <a:off x="5273369" y="662859"/>
            <a:ext cx="6075411" cy="2672736"/>
            <a:chOff x="5273369" y="662859"/>
            <a:chExt cx="6075411" cy="2672736"/>
          </a:xfrm>
        </p:grpSpPr>
        <p:pic>
          <p:nvPicPr>
            <p:cNvPr id="15" name="Picture 15" descr="Chart, pie chart&#10;&#10;Description automatically generated">
              <a:extLst>
                <a:ext uri="{FF2B5EF4-FFF2-40B4-BE49-F238E27FC236}">
                  <a16:creationId xmlns:a16="http://schemas.microsoft.com/office/drawing/2014/main" id="{4021D6BC-07EC-8CFB-E772-943676E44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3369" y="662859"/>
              <a:ext cx="4005007" cy="267273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7ECF61-897A-BFAF-0164-4EC3908B151F}"/>
                </a:ext>
              </a:extLst>
            </p:cNvPr>
            <p:cNvSpPr txBox="1"/>
            <p:nvPr/>
          </p:nvSpPr>
          <p:spPr>
            <a:xfrm>
              <a:off x="8980129" y="1859934"/>
              <a:ext cx="2368651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Open Sans Light"/>
                  <a:ea typeface="Open Sans Light"/>
                  <a:cs typeface="Calibri"/>
                </a:rPr>
                <a:t>Between 18 to 40 years</a:t>
              </a:r>
              <a:endParaRPr lang="en-US">
                <a:latin typeface="Open Sans Light"/>
                <a:ea typeface="Open Sans Light"/>
                <a:cs typeface="Open Sans Ligh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32F8EE9-D1FB-80AE-1C4E-D33146A08F92}"/>
              </a:ext>
            </a:extLst>
          </p:cNvPr>
          <p:cNvGrpSpPr/>
          <p:nvPr/>
        </p:nvGrpSpPr>
        <p:grpSpPr>
          <a:xfrm>
            <a:off x="5273367" y="3841955"/>
            <a:ext cx="5590297" cy="2672735"/>
            <a:chOff x="5273367" y="3841955"/>
            <a:chExt cx="5590297" cy="2672735"/>
          </a:xfrm>
        </p:grpSpPr>
        <p:pic>
          <p:nvPicPr>
            <p:cNvPr id="14" name="Picture 14" descr="Chart, pie chart&#10;&#10;Description automatically generated">
              <a:extLst>
                <a:ext uri="{FF2B5EF4-FFF2-40B4-BE49-F238E27FC236}">
                  <a16:creationId xmlns:a16="http://schemas.microsoft.com/office/drawing/2014/main" id="{71AC47FD-B42C-5144-CB5E-D374C9208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3367" y="3841955"/>
              <a:ext cx="4005059" cy="267273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BD01D4-6253-97B8-2436-79DCDFB69425}"/>
                </a:ext>
              </a:extLst>
            </p:cNvPr>
            <p:cNvSpPr txBox="1"/>
            <p:nvPr/>
          </p:nvSpPr>
          <p:spPr>
            <a:xfrm>
              <a:off x="8953853" y="4530395"/>
              <a:ext cx="1909811" cy="129586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Open Sans Light"/>
                  <a:ea typeface="Open Sans Light"/>
                  <a:cs typeface="Calibri"/>
                </a:rPr>
                <a:t>Germany – 49% </a:t>
              </a:r>
            </a:p>
            <a:p>
              <a:pPr>
                <a:lnSpc>
                  <a:spcPct val="150000"/>
                </a:lnSpc>
              </a:pPr>
              <a:r>
                <a:rPr lang="en-US">
                  <a:latin typeface="Open Sans Light"/>
                  <a:ea typeface="Open Sans Light"/>
                  <a:cs typeface="Calibri"/>
                </a:rPr>
                <a:t>Gambia – 12%</a:t>
              </a:r>
            </a:p>
            <a:p>
              <a:pPr>
                <a:lnSpc>
                  <a:spcPct val="150000"/>
                </a:lnSpc>
              </a:pPr>
              <a:r>
                <a:rPr lang="en-US">
                  <a:latin typeface="Open Sans Light"/>
                  <a:ea typeface="Open Sans Light"/>
                  <a:cs typeface="Calibri"/>
                </a:rPr>
                <a:t>India – 8%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B7D580A-1E3E-DB73-67B9-0DA311E17BC9}"/>
                  </a:ext>
                </a:extLst>
              </p14:cNvPr>
              <p14:cNvContentPartPr/>
              <p14:nvPr/>
            </p14:nvContentPartPr>
            <p14:xfrm>
              <a:off x="8749955" y="6457617"/>
              <a:ext cx="3511" cy="12341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B7D580A-1E3E-DB73-67B9-0DA311E17B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28011" y="6439987"/>
                <a:ext cx="46960" cy="47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2BA6048-ADC4-F33F-A5B5-3B1C068D2653}"/>
                  </a:ext>
                </a:extLst>
              </p14:cNvPr>
              <p14:cNvContentPartPr/>
              <p14:nvPr/>
            </p14:nvContentPartPr>
            <p14:xfrm>
              <a:off x="8789775" y="6486202"/>
              <a:ext cx="87764" cy="4223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2BA6048-ADC4-F33F-A5B5-3B1C068D26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1864" y="6469960"/>
                <a:ext cx="123228" cy="36383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412DC38-F188-A276-94B3-1FECC106FC2C}"/>
              </a:ext>
            </a:extLst>
          </p:cNvPr>
          <p:cNvGrpSpPr/>
          <p:nvPr/>
        </p:nvGrpSpPr>
        <p:grpSpPr>
          <a:xfrm>
            <a:off x="504722" y="4014019"/>
            <a:ext cx="4176134" cy="1828800"/>
            <a:chOff x="504722" y="4014019"/>
            <a:chExt cx="4176134" cy="1828800"/>
          </a:xfrm>
        </p:grpSpPr>
        <p:pic>
          <p:nvPicPr>
            <p:cNvPr id="12" name="Picture 12" descr="Chart, pie chart&#10;&#10;Description automatically generated">
              <a:extLst>
                <a:ext uri="{FF2B5EF4-FFF2-40B4-BE49-F238E27FC236}">
                  <a16:creationId xmlns:a16="http://schemas.microsoft.com/office/drawing/2014/main" id="{0D3E1169-BBD7-BDE7-BC6D-EADBDA433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722" y="4014019"/>
              <a:ext cx="2743253" cy="18288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E0FA0E-70C9-F257-0C8B-AD61853C7DDE}"/>
                </a:ext>
              </a:extLst>
            </p:cNvPr>
            <p:cNvSpPr txBox="1"/>
            <p:nvPr/>
          </p:nvSpPr>
          <p:spPr>
            <a:xfrm>
              <a:off x="3008657" y="4809752"/>
              <a:ext cx="1672199" cy="7405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Open Sans Light"/>
                  <a:ea typeface="Open Sans Light"/>
                  <a:cs typeface="Calibri"/>
                </a:rPr>
                <a:t>Male – 60% </a:t>
              </a:r>
              <a:endParaRPr lang="en-US">
                <a:latin typeface="Open Sans Light"/>
                <a:ea typeface="Open Sans Light"/>
                <a:cs typeface="Open Sans Light"/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latin typeface="Open Sans Light"/>
                  <a:ea typeface="Open Sans Light"/>
                  <a:cs typeface="Calibri"/>
                </a:rPr>
                <a:t>Female – 40%</a:t>
              </a:r>
              <a:endParaRPr lang="en-US">
                <a:latin typeface="Open Sans Light"/>
                <a:ea typeface="Open Sans Light"/>
                <a:cs typeface="Open Sans Light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4BA85AE-D7CF-62B4-8C4E-2AE44C8E4730}"/>
              </a:ext>
            </a:extLst>
          </p:cNvPr>
          <p:cNvSpPr/>
          <p:nvPr/>
        </p:nvSpPr>
        <p:spPr>
          <a:xfrm>
            <a:off x="478276" y="429638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D84A49-9385-17BA-9C74-3EC911B81134}"/>
              </a:ext>
            </a:extLst>
          </p:cNvPr>
          <p:cNvSpPr/>
          <p:nvPr/>
        </p:nvSpPr>
        <p:spPr>
          <a:xfrm>
            <a:off x="363166" y="6459166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AEA15F-E8D0-69D5-0D21-343061A41384}"/>
              </a:ext>
            </a:extLst>
          </p:cNvPr>
          <p:cNvSpPr/>
          <p:nvPr/>
        </p:nvSpPr>
        <p:spPr>
          <a:xfrm>
            <a:off x="2318425" y="3056105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122B26-0DD0-07FE-0116-72F193D256DC}"/>
              </a:ext>
            </a:extLst>
          </p:cNvPr>
          <p:cNvSpPr/>
          <p:nvPr/>
        </p:nvSpPr>
        <p:spPr>
          <a:xfrm>
            <a:off x="2213041" y="5739318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DDBB1A-2A34-2B6C-BC1B-9F7DAABE526F}"/>
              </a:ext>
            </a:extLst>
          </p:cNvPr>
          <p:cNvSpPr/>
          <p:nvPr/>
        </p:nvSpPr>
        <p:spPr>
          <a:xfrm>
            <a:off x="8146914" y="3210127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0D9786-043B-8150-D413-F1B51508706A}"/>
              </a:ext>
            </a:extLst>
          </p:cNvPr>
          <p:cNvSpPr/>
          <p:nvPr/>
        </p:nvSpPr>
        <p:spPr>
          <a:xfrm>
            <a:off x="8357680" y="6404042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00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0CE2EB-503B-51EF-9997-63A22D31C27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lIns="91440" tIns="45720" rIns="91440" bIns="45720" anchor="t"/>
          <a:lstStyle/>
          <a:p>
            <a:r>
              <a:rPr lang="en-US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F00CD-FBD7-135C-1CE4-1167CAFE57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5315" y="1681841"/>
            <a:ext cx="5550888" cy="4457702"/>
          </a:xfrm>
        </p:spPr>
        <p:txBody>
          <a:bodyPr lIns="91440" tIns="45720" rIns="91440" bIns="45720" anchor="ctr"/>
          <a:lstStyle/>
          <a:p>
            <a:pPr marL="342900" indent="-342900">
              <a:buFont typeface="Wingdings"/>
              <a:buChar char="§"/>
            </a:pPr>
            <a:r>
              <a:rPr lang="en-US" dirty="0">
                <a:latin typeface="Open Sans Light"/>
                <a:ea typeface="+mn-lt"/>
                <a:cs typeface="+mn-lt"/>
              </a:rPr>
              <a:t>Concentration on a questionary set-1 data set</a:t>
            </a:r>
          </a:p>
          <a:p>
            <a:pPr marL="342900" indent="-342900">
              <a:buFont typeface="Wingdings"/>
              <a:buChar char="§"/>
            </a:pPr>
            <a:r>
              <a:rPr lang="en-US" dirty="0">
                <a:latin typeface="Open Sans Light"/>
                <a:ea typeface="+mn-lt"/>
                <a:cs typeface="+mn-lt"/>
              </a:rPr>
              <a:t>Remove the control group from the valence</a:t>
            </a:r>
          </a:p>
          <a:p>
            <a:pPr marL="342900" indent="-342900">
              <a:buFont typeface="Wingdings"/>
              <a:buChar char="§"/>
            </a:pPr>
            <a:r>
              <a:rPr lang="en-US" dirty="0">
                <a:latin typeface="Open Sans Light"/>
                <a:ea typeface="+mn-lt"/>
                <a:cs typeface="+mn-lt"/>
              </a:rPr>
              <a:t>Average of variables Satisfied, Successful, Confident (positive affect)</a:t>
            </a:r>
          </a:p>
        </p:txBody>
      </p:sp>
      <p:pic>
        <p:nvPicPr>
          <p:cNvPr id="12" name="Graphic 12" descr="Graph and note paper with pencils">
            <a:extLst>
              <a:ext uri="{FF2B5EF4-FFF2-40B4-BE49-F238E27FC236}">
                <a16:creationId xmlns:a16="http://schemas.microsoft.com/office/drawing/2014/main" id="{DF134192-637F-A59F-A13F-43BF98D9AF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252" b="8252"/>
          <a:stretch/>
        </p:blipFill>
        <p:spPr>
          <a:xfrm>
            <a:off x="6343193" y="1683155"/>
            <a:ext cx="5340123" cy="4457702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631584-28F3-FB51-5DA2-F8BD5D90DB76}"/>
              </a:ext>
            </a:extLst>
          </p:cNvPr>
          <p:cNvSpPr/>
          <p:nvPr/>
        </p:nvSpPr>
        <p:spPr>
          <a:xfrm>
            <a:off x="379378" y="6402421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61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AA61B5-6DF7-29E4-59FD-12A43D28549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Data Reliability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2ABFC-7C51-1940-FE33-F4DB049317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lIns="91440" tIns="45720" rIns="91440" bIns="45720" anchor="ctr"/>
          <a:lstStyle/>
          <a:p>
            <a:pPr marL="342900" indent="-342900">
              <a:buFont typeface="Wingdings"/>
              <a:buChar char="§"/>
            </a:pPr>
            <a:r>
              <a:rPr lang="en-US">
                <a:latin typeface="Open Sans Light"/>
                <a:ea typeface="+mn-lt"/>
                <a:cs typeface="+mn-lt"/>
              </a:rPr>
              <a:t>The Unidimensional Reliability Test</a:t>
            </a:r>
          </a:p>
          <a:p>
            <a:pPr marL="342900" indent="-342900">
              <a:buFont typeface="Wingdings"/>
              <a:buChar char="§"/>
            </a:pPr>
            <a:r>
              <a:rPr lang="en-US">
                <a:latin typeface="Open Sans Light"/>
                <a:ea typeface="+mn-lt"/>
                <a:cs typeface="+mn-lt"/>
              </a:rPr>
              <a:t>Cronbach’s α lies between 70% to 95%</a:t>
            </a:r>
          </a:p>
        </p:txBody>
      </p:sp>
      <p:pic>
        <p:nvPicPr>
          <p:cNvPr id="11" name="Graphic 11" descr="Assorted circles and squares">
            <a:extLst>
              <a:ext uri="{FF2B5EF4-FFF2-40B4-BE49-F238E27FC236}">
                <a16:creationId xmlns:a16="http://schemas.microsoft.com/office/drawing/2014/main" id="{739F707E-9D14-070E-D5A0-5F1378FE63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252" b="8252"/>
          <a:stretch/>
        </p:blipFill>
        <p:spPr>
          <a:xfrm>
            <a:off x="6527124" y="1926207"/>
            <a:ext cx="4735779" cy="396503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BC0117-1FF5-B561-97F9-A1F874092442}"/>
                  </a:ext>
                </a:extLst>
              </p14:cNvPr>
              <p14:cNvContentPartPr/>
              <p14:nvPr/>
            </p14:nvContentPartPr>
            <p14:xfrm>
              <a:off x="5345445" y="5642592"/>
              <a:ext cx="2983427" cy="28904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BC0117-1FF5-B561-97F9-A1F8740924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82450" y="5580145"/>
                <a:ext cx="3109056" cy="153441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85C4291-2D4F-8738-71FB-0796175AC2CA}"/>
              </a:ext>
            </a:extLst>
          </p:cNvPr>
          <p:cNvSpPr/>
          <p:nvPr/>
        </p:nvSpPr>
        <p:spPr>
          <a:xfrm>
            <a:off x="478276" y="429638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9C4794-1D7D-9B62-4849-2253E2195317}"/>
              </a:ext>
            </a:extLst>
          </p:cNvPr>
          <p:cNvSpPr/>
          <p:nvPr/>
        </p:nvSpPr>
        <p:spPr>
          <a:xfrm>
            <a:off x="363165" y="6402421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06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AA61B5-6DF7-29E4-59FD-12A43D28549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Comparing well-being and positive feedback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2ABFC-7C51-1940-FE33-F4DB0493171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5315" y="1681841"/>
            <a:ext cx="4878060" cy="4457702"/>
          </a:xfrm>
        </p:spPr>
        <p:txBody>
          <a:bodyPr lIns="91440" tIns="45720" rIns="91440" bIns="45720" anchor="ctr"/>
          <a:lstStyle/>
          <a:p>
            <a:pPr marL="342900" indent="-342900">
              <a:buFont typeface="Wingdings"/>
              <a:buChar char="§"/>
            </a:pPr>
            <a:r>
              <a:rPr lang="en-US" dirty="0">
                <a:latin typeface="Open Sans Light"/>
                <a:ea typeface="+mn-lt"/>
                <a:cs typeface="+mn-lt"/>
              </a:rPr>
              <a:t>Why independent sample T-Test?</a:t>
            </a:r>
            <a:endParaRPr lang="en-US" dirty="0"/>
          </a:p>
          <a:p>
            <a:pPr marL="685165" lvl="1" indent="-342900">
              <a:lnSpc>
                <a:spcPct val="150000"/>
              </a:lnSpc>
              <a:buFont typeface="Wingdings"/>
              <a:buChar char="§"/>
            </a:pPr>
            <a:r>
              <a:rPr lang="en-US" sz="1700" dirty="0">
                <a:latin typeface="Open Sans Light"/>
                <a:ea typeface="+mn-lt"/>
                <a:cs typeface="+mn-lt"/>
              </a:rPr>
              <a:t>Two independent groups</a:t>
            </a:r>
          </a:p>
          <a:p>
            <a:pPr marL="685165" lvl="1" indent="-342900">
              <a:lnSpc>
                <a:spcPct val="150000"/>
              </a:lnSpc>
              <a:buFont typeface="Wingdings"/>
              <a:buChar char="§"/>
            </a:pPr>
            <a:r>
              <a:rPr lang="en-US" sz="1700" dirty="0">
                <a:latin typeface="Open Sans Light"/>
                <a:ea typeface="+mn-lt"/>
                <a:cs typeface="+mn-lt"/>
              </a:rPr>
              <a:t>Scaled in intervals (1-7)</a:t>
            </a:r>
          </a:p>
          <a:p>
            <a:pPr marL="685165" lvl="1" indent="-342900">
              <a:lnSpc>
                <a:spcPct val="150000"/>
              </a:lnSpc>
              <a:buFont typeface="Wingdings"/>
              <a:buChar char="§"/>
            </a:pPr>
            <a:r>
              <a:rPr lang="en-US" sz="1700" dirty="0">
                <a:latin typeface="Open Sans Light"/>
                <a:ea typeface="+mn-lt"/>
                <a:cs typeface="+mn-lt"/>
              </a:rPr>
              <a:t>Normally distributed</a:t>
            </a:r>
          </a:p>
          <a:p>
            <a:pPr marL="342900" indent="-342900">
              <a:buFont typeface="Wingdings"/>
              <a:buChar char="§"/>
            </a:pPr>
            <a:r>
              <a:rPr lang="en-US" sz="2000" dirty="0">
                <a:latin typeface="Open Sans Light"/>
                <a:ea typeface="Open Sans Light"/>
                <a:cs typeface="Calibri"/>
              </a:rPr>
              <a:t>Independent variable – Valence (Positive Task Feedback)</a:t>
            </a:r>
          </a:p>
          <a:p>
            <a:pPr marL="342900" indent="-342900">
              <a:buFont typeface="Wingdings"/>
              <a:buChar char="§"/>
            </a:pPr>
            <a:r>
              <a:rPr lang="en-US" sz="2000" dirty="0">
                <a:latin typeface="Open Sans Light"/>
                <a:ea typeface="Open Sans Light"/>
                <a:cs typeface="Calibri"/>
              </a:rPr>
              <a:t>Dependent variable – Well-being (Affect &amp; Authentic Pride)</a:t>
            </a:r>
          </a:p>
        </p:txBody>
      </p:sp>
      <p:pic>
        <p:nvPicPr>
          <p:cNvPr id="12" name="Picture 12" descr="Table&#10;&#10;Description automatically generated">
            <a:extLst>
              <a:ext uri="{FF2B5EF4-FFF2-40B4-BE49-F238E27FC236}">
                <a16:creationId xmlns:a16="http://schemas.microsoft.com/office/drawing/2014/main" id="{AD650861-29F3-9B68-5E42-04C7346DB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210" y="2696425"/>
            <a:ext cx="5902872" cy="1208959"/>
          </a:xfrm>
          <a:prstGeom prst="rect">
            <a:avLst/>
          </a:prstGeom>
        </p:spPr>
      </p:pic>
      <p:pic>
        <p:nvPicPr>
          <p:cNvPr id="13" name="Picture 13" descr="Table&#10;&#10;Description automatically generated">
            <a:extLst>
              <a:ext uri="{FF2B5EF4-FFF2-40B4-BE49-F238E27FC236}">
                <a16:creationId xmlns:a16="http://schemas.microsoft.com/office/drawing/2014/main" id="{1ADFAE31-8732-B437-176D-2CE428E95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210" y="3909231"/>
            <a:ext cx="5902872" cy="12992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380F066-63E9-D759-B9EB-F8B40F36C61A}"/>
              </a:ext>
            </a:extLst>
          </p:cNvPr>
          <p:cNvSpPr/>
          <p:nvPr/>
        </p:nvSpPr>
        <p:spPr>
          <a:xfrm>
            <a:off x="8789275" y="4604844"/>
            <a:ext cx="472965" cy="354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0E143-11F6-3B68-DA59-9BF1D4A860E8}"/>
              </a:ext>
            </a:extLst>
          </p:cNvPr>
          <p:cNvSpPr/>
          <p:nvPr/>
        </p:nvSpPr>
        <p:spPr>
          <a:xfrm>
            <a:off x="478276" y="429638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69D58B-C7BB-B184-6C05-305C7B40E09A}"/>
              </a:ext>
            </a:extLst>
          </p:cNvPr>
          <p:cNvSpPr/>
          <p:nvPr/>
        </p:nvSpPr>
        <p:spPr>
          <a:xfrm>
            <a:off x="379378" y="6402421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36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6C29F2-C134-7D66-A1B0-3EA483D054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88B37-7E16-3FF0-BB88-176459442363}"/>
              </a:ext>
            </a:extLst>
          </p:cNvPr>
          <p:cNvSpPr txBox="1"/>
          <p:nvPr/>
        </p:nvSpPr>
        <p:spPr>
          <a:xfrm>
            <a:off x="712032" y="1861278"/>
            <a:ext cx="6127073" cy="36936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>
                    <a:lumMod val="65000"/>
                  </a:schemeClr>
                </a:solidFill>
                <a:latin typeface="Open Sans Light"/>
                <a:ea typeface="Open Sans Light"/>
                <a:cs typeface="Calibri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>
                    <a:lumMod val="65000"/>
                  </a:schemeClr>
                </a:solidFill>
                <a:latin typeface="Open Sans Light"/>
                <a:ea typeface="Open Sans Light"/>
                <a:cs typeface="Calibri"/>
              </a:rPr>
              <a:t>Hypothesis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>
                    <a:lumMod val="65000"/>
                  </a:schemeClr>
                </a:solidFill>
                <a:latin typeface="Open Sans Light"/>
                <a:ea typeface="Open Sans Light"/>
                <a:cs typeface="Calibri"/>
              </a:rPr>
              <a:t>Methodology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 b="1">
                <a:solidFill>
                  <a:schemeClr val="bg1"/>
                </a:solidFill>
                <a:latin typeface="Open Sans Light"/>
                <a:ea typeface="Open Sans Light"/>
                <a:cs typeface="Calibri"/>
              </a:rPr>
              <a:t>Discussion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>
                    <a:lumMod val="65000"/>
                  </a:schemeClr>
                </a:solidFill>
                <a:latin typeface="Open Sans Light"/>
                <a:ea typeface="Open Sans Light"/>
                <a:cs typeface="Calibri"/>
              </a:rPr>
              <a:t>Questions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E05EF21-0702-D95C-908B-FE2D3A80361E}"/>
                  </a:ext>
                </a:extLst>
              </p14:cNvPr>
              <p14:cNvContentPartPr/>
              <p14:nvPr/>
            </p14:nvContentPartPr>
            <p14:xfrm>
              <a:off x="-842725" y="1662898"/>
              <a:ext cx="6568" cy="6568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E05EF21-0702-D95C-908B-FE2D3A8036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8508" y="1498698"/>
                <a:ext cx="197587" cy="3340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7173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AA61B5-6DF7-29E4-59FD-12A43D28549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2ABFC-7C51-1940-FE33-F4DB049317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lIns="91440" tIns="45720" rIns="91440" bIns="45720" anchor="ctr"/>
          <a:lstStyle/>
          <a:p>
            <a:pPr marL="342900" indent="-342900">
              <a:buFont typeface="Wingdings"/>
              <a:buChar char="§"/>
            </a:pPr>
            <a:r>
              <a:rPr lang="en-US" dirty="0">
                <a:latin typeface="Open Sans Light"/>
                <a:ea typeface="+mn-lt"/>
                <a:cs typeface="+mn-lt"/>
              </a:rPr>
              <a:t>Reliable data, Cronbach’s α lies between 70% to 95%</a:t>
            </a:r>
            <a:endParaRPr lang="en-US" dirty="0">
              <a:latin typeface="Open Sans Light"/>
              <a:ea typeface="Open Sans Light"/>
              <a:cs typeface="Open Sans Light"/>
            </a:endParaRPr>
          </a:p>
          <a:p>
            <a:pPr marL="342900" indent="-342900">
              <a:buFont typeface="Wingdings"/>
              <a:buChar char="§"/>
            </a:pPr>
            <a:r>
              <a:rPr lang="en-US" dirty="0">
                <a:latin typeface="Open Sans Light"/>
                <a:ea typeface="+mn-lt"/>
                <a:cs typeface="+mn-lt"/>
              </a:rPr>
              <a:t>P-value is less than 0.05 (5%)</a:t>
            </a:r>
          </a:p>
          <a:p>
            <a:pPr marL="342900" indent="-342900">
              <a:buFont typeface="Wingdings"/>
              <a:buChar char="§"/>
            </a:pPr>
            <a:r>
              <a:rPr lang="en-US" dirty="0">
                <a:latin typeface="Open Sans Light"/>
                <a:ea typeface="+mn-lt"/>
                <a:cs typeface="+mn-lt"/>
              </a:rPr>
              <a:t>The alternative hypothesis is accepted</a:t>
            </a:r>
          </a:p>
          <a:p>
            <a:pPr marL="342900" indent="-342900">
              <a:buFont typeface="Wingdings"/>
              <a:buChar char="§"/>
            </a:pPr>
            <a:r>
              <a:rPr lang="en-US" dirty="0">
                <a:latin typeface="Open Sans Light"/>
                <a:ea typeface="Open Sans Light"/>
                <a:cs typeface="Calibri" panose="020F0502020204030204"/>
              </a:rPr>
              <a:t>Well-being (</a:t>
            </a:r>
            <a:r>
              <a:rPr lang="en-US" dirty="0">
                <a:latin typeface="Open Sans Light"/>
                <a:ea typeface="+mn-lt"/>
                <a:cs typeface="+mn-lt"/>
              </a:rPr>
              <a:t>Affect &amp; Authentic Pride</a:t>
            </a:r>
            <a:r>
              <a:rPr lang="en-US" dirty="0">
                <a:latin typeface="Open Sans Light"/>
                <a:ea typeface="Open Sans Light"/>
                <a:cs typeface="Calibri" panose="020F0502020204030204"/>
              </a:rPr>
              <a:t>) increases as positive feedback (Valence) grow</a:t>
            </a:r>
            <a:endParaRPr lang="en-US" dirty="0"/>
          </a:p>
          <a:p>
            <a:pPr marL="342900" indent="-342900">
              <a:lnSpc>
                <a:spcPct val="90000"/>
              </a:lnSpc>
              <a:buFont typeface="Wingdings"/>
              <a:buChar char="§"/>
            </a:pPr>
            <a:endParaRPr lang="en-US">
              <a:latin typeface="Open Sans Light"/>
              <a:ea typeface="Open Sans Light"/>
              <a:cs typeface="Calibri" panose="020F0502020204030204"/>
            </a:endParaRPr>
          </a:p>
        </p:txBody>
      </p:sp>
      <p:pic>
        <p:nvPicPr>
          <p:cNvPr id="5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F6E54A0B-A855-DAED-49A4-39507B0ED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848" y="1682597"/>
            <a:ext cx="4300044" cy="33745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E741BD-B4D4-F76F-6AD9-B26C84ED0F85}"/>
              </a:ext>
            </a:extLst>
          </p:cNvPr>
          <p:cNvSpPr/>
          <p:nvPr/>
        </p:nvSpPr>
        <p:spPr>
          <a:xfrm>
            <a:off x="478276" y="429638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3F9B7C-6C3C-F0D8-E0DE-0908CF11E546}"/>
              </a:ext>
            </a:extLst>
          </p:cNvPr>
          <p:cNvSpPr/>
          <p:nvPr/>
        </p:nvSpPr>
        <p:spPr>
          <a:xfrm>
            <a:off x="355059" y="6459165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72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6C29F2-C134-7D66-A1B0-3EA483D054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88B37-7E16-3FF0-BB88-176459442363}"/>
              </a:ext>
            </a:extLst>
          </p:cNvPr>
          <p:cNvSpPr txBox="1"/>
          <p:nvPr/>
        </p:nvSpPr>
        <p:spPr>
          <a:xfrm>
            <a:off x="712032" y="1861278"/>
            <a:ext cx="9740004" cy="44652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2400">
                <a:solidFill>
                  <a:schemeClr val="bg1"/>
                </a:solidFill>
                <a:latin typeface="Open Sans Light"/>
                <a:ea typeface="Open Sans Light"/>
                <a:cs typeface="Calibri"/>
              </a:rPr>
              <a:t>Introduction</a:t>
            </a:r>
          </a:p>
          <a:p>
            <a:pPr marL="742950" lvl="1" indent="-285750">
              <a:lnSpc>
                <a:spcPct val="150000"/>
              </a:lnSpc>
              <a:buFont typeface="Wingdings"/>
              <a:buChar char="§"/>
            </a:pPr>
            <a:r>
              <a:rPr lang="en-US" sz="1200">
                <a:solidFill>
                  <a:schemeClr val="bg1"/>
                </a:solidFill>
                <a:latin typeface="Open Sans Light"/>
                <a:ea typeface="Open Sans Light"/>
                <a:cs typeface="Calibri"/>
              </a:rPr>
              <a:t>What is well-being?</a:t>
            </a:r>
          </a:p>
          <a:p>
            <a:pPr marL="742950" lvl="1" indent="-285750">
              <a:lnSpc>
                <a:spcPct val="150000"/>
              </a:lnSpc>
              <a:buFont typeface="Wingdings"/>
              <a:buChar char="§"/>
            </a:pPr>
            <a:r>
              <a:rPr lang="en-US" sz="1200">
                <a:solidFill>
                  <a:schemeClr val="bg1"/>
                </a:solidFill>
                <a:latin typeface="Open Sans Light"/>
                <a:ea typeface="Open Sans Light"/>
                <a:cs typeface="Calibri"/>
              </a:rPr>
              <a:t>Related Work</a:t>
            </a:r>
          </a:p>
          <a:p>
            <a:pPr marL="742950" lvl="1" indent="-285750">
              <a:lnSpc>
                <a:spcPct val="150000"/>
              </a:lnSpc>
              <a:buFont typeface="Wingdings"/>
              <a:buChar char="§"/>
            </a:pPr>
            <a:r>
              <a:rPr lang="en-US" sz="1200">
                <a:solidFill>
                  <a:schemeClr val="bg1"/>
                </a:solidFill>
                <a:latin typeface="Open Sans Light"/>
                <a:ea typeface="Open Sans Light"/>
                <a:cs typeface="Calibri"/>
              </a:rPr>
              <a:t>Study Focus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2400">
                <a:solidFill>
                  <a:schemeClr val="bg1"/>
                </a:solidFill>
                <a:latin typeface="Open Sans Light"/>
                <a:ea typeface="Open Sans Light"/>
                <a:cs typeface="Calibri"/>
              </a:rPr>
              <a:t>Hypothesis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2400">
                <a:solidFill>
                  <a:schemeClr val="bg1"/>
                </a:solidFill>
                <a:latin typeface="Open Sans Light"/>
                <a:ea typeface="Open Sans Light"/>
                <a:cs typeface="Calibri"/>
              </a:rPr>
              <a:t>Methodology</a:t>
            </a:r>
          </a:p>
          <a:p>
            <a:pPr marL="742950" lvl="1" indent="-285750">
              <a:lnSpc>
                <a:spcPct val="150000"/>
              </a:lnSpc>
              <a:buFont typeface="Wingdings"/>
              <a:buChar char="§"/>
            </a:pPr>
            <a:r>
              <a:rPr lang="en-US" sz="1200">
                <a:solidFill>
                  <a:schemeClr val="bg1"/>
                </a:solidFill>
                <a:latin typeface="Open Sans Light"/>
                <a:ea typeface="Open Sans Light"/>
                <a:cs typeface="Calibri"/>
              </a:rPr>
              <a:t>Online Survey</a:t>
            </a:r>
            <a:endParaRPr lang="en-US" sz="1200">
              <a:solidFill>
                <a:schemeClr val="bg1"/>
              </a:solidFill>
              <a:latin typeface="Calibri" panose="020F0502020204030204"/>
              <a:ea typeface="Open Sans Light"/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Wingdings"/>
              <a:buChar char="§"/>
            </a:pPr>
            <a:r>
              <a:rPr lang="en-US" sz="1200">
                <a:solidFill>
                  <a:schemeClr val="bg1"/>
                </a:solidFill>
                <a:latin typeface="Open Sans Light"/>
                <a:ea typeface="Open Sans Light"/>
                <a:cs typeface="Calibri"/>
              </a:rPr>
              <a:t>Data Analysis</a:t>
            </a:r>
            <a:endParaRPr lang="en-US" sz="1200">
              <a:solidFill>
                <a:schemeClr val="bg1"/>
              </a:solidFill>
              <a:latin typeface="Calibri" panose="020F0502020204030204"/>
              <a:ea typeface="Open Sans Light"/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Wingdings"/>
              <a:buChar char="§"/>
            </a:pPr>
            <a:r>
              <a:rPr lang="en-US" sz="1200">
                <a:solidFill>
                  <a:schemeClr val="bg1"/>
                </a:solidFill>
                <a:latin typeface="Open Sans Light"/>
                <a:ea typeface="Open Sans Light"/>
                <a:cs typeface="Calibri"/>
              </a:rPr>
              <a:t>Data Preparation</a:t>
            </a:r>
            <a:endParaRPr lang="en-US" sz="1200">
              <a:solidFill>
                <a:schemeClr val="bg1"/>
              </a:solidFill>
              <a:latin typeface="Calibri" panose="020F0502020204030204"/>
              <a:ea typeface="Open Sans Light"/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Wingdings"/>
              <a:buChar char="§"/>
            </a:pPr>
            <a:r>
              <a:rPr lang="en-US" sz="1200">
                <a:solidFill>
                  <a:schemeClr val="bg1"/>
                </a:solidFill>
                <a:latin typeface="Open Sans Light"/>
                <a:ea typeface="Open Sans Light"/>
                <a:cs typeface="Calibri"/>
              </a:rPr>
              <a:t>Data Reliability</a:t>
            </a:r>
            <a:endParaRPr lang="en-US" sz="1200">
              <a:solidFill>
                <a:schemeClr val="bg1"/>
              </a:solidFill>
              <a:latin typeface="Calibri" panose="020F0502020204030204"/>
              <a:ea typeface="Open Sans Light"/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Wingdings"/>
              <a:buChar char="§"/>
            </a:pPr>
            <a:r>
              <a:rPr lang="en-US" sz="1200">
                <a:solidFill>
                  <a:schemeClr val="bg1"/>
                </a:solidFill>
                <a:latin typeface="Open Sans Light"/>
                <a:ea typeface="Open Sans Light"/>
                <a:cs typeface="Calibri"/>
              </a:rPr>
              <a:t>Why Independent Sample T-Test?</a:t>
            </a:r>
            <a:endParaRPr lang="en-US" sz="1200">
              <a:solidFill>
                <a:schemeClr val="bg1"/>
              </a:solidFill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2400">
                <a:solidFill>
                  <a:schemeClr val="bg1"/>
                </a:solidFill>
                <a:latin typeface="Open Sans Light"/>
                <a:ea typeface="Open Sans Light"/>
                <a:cs typeface="Calibri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265029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6C29F2-C134-7D66-A1B0-3EA483D054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88B37-7E16-3FF0-BB88-176459442363}"/>
              </a:ext>
            </a:extLst>
          </p:cNvPr>
          <p:cNvSpPr txBox="1"/>
          <p:nvPr/>
        </p:nvSpPr>
        <p:spPr>
          <a:xfrm>
            <a:off x="712032" y="1861278"/>
            <a:ext cx="6127073" cy="36936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>
                    <a:lumMod val="65000"/>
                  </a:schemeClr>
                </a:solidFill>
                <a:latin typeface="Open Sans Light"/>
                <a:ea typeface="Open Sans Light"/>
                <a:cs typeface="Calibri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>
                    <a:lumMod val="65000"/>
                  </a:schemeClr>
                </a:solidFill>
                <a:latin typeface="Open Sans Light"/>
                <a:ea typeface="Open Sans Light"/>
                <a:cs typeface="Calibri"/>
              </a:rPr>
              <a:t>Hypothesis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>
                    <a:lumMod val="65000"/>
                  </a:schemeClr>
                </a:solidFill>
                <a:latin typeface="Open Sans Light"/>
                <a:ea typeface="Open Sans Light"/>
                <a:cs typeface="Calibri"/>
              </a:rPr>
              <a:t>Methodology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>
                    <a:lumMod val="65000"/>
                  </a:schemeClr>
                </a:solidFill>
                <a:latin typeface="Open Sans Light"/>
                <a:ea typeface="Open Sans Light"/>
                <a:cs typeface="Calibri"/>
              </a:rPr>
              <a:t>Discussion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 b="1">
                <a:solidFill>
                  <a:schemeClr val="bg1"/>
                </a:solidFill>
                <a:latin typeface="Open Sans Light"/>
                <a:ea typeface="Open Sans Light"/>
                <a:cs typeface="Calibri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55535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D4975-95CB-607C-7703-EDE8379D93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Questions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8F68509-BA2F-DC8C-AE32-50188B99848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747243" y="1550462"/>
            <a:ext cx="2698717" cy="4457702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A92C28-0382-0219-7AA9-203D69AE7818}"/>
              </a:ext>
            </a:extLst>
          </p:cNvPr>
          <p:cNvSpPr/>
          <p:nvPr/>
        </p:nvSpPr>
        <p:spPr>
          <a:xfrm>
            <a:off x="478276" y="429638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93D36B-9829-C94D-B452-D87545DA4886}"/>
              </a:ext>
            </a:extLst>
          </p:cNvPr>
          <p:cNvSpPr/>
          <p:nvPr/>
        </p:nvSpPr>
        <p:spPr>
          <a:xfrm>
            <a:off x="346953" y="6410527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5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6C29F2-C134-7D66-A1B0-3EA483D054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88B37-7E16-3FF0-BB88-176459442363}"/>
              </a:ext>
            </a:extLst>
          </p:cNvPr>
          <p:cNvSpPr txBox="1"/>
          <p:nvPr/>
        </p:nvSpPr>
        <p:spPr>
          <a:xfrm>
            <a:off x="712032" y="1861278"/>
            <a:ext cx="6127073" cy="36936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/>
                </a:solidFill>
                <a:latin typeface="Open Sans Light"/>
                <a:ea typeface="Open Sans Light"/>
                <a:cs typeface="Calibri"/>
              </a:rPr>
              <a:t>Introduction</a:t>
            </a:r>
            <a:endParaRPr lang="en-US">
              <a:solidFill>
                <a:schemeClr val="bg1"/>
              </a:solidFill>
              <a:latin typeface="Open Sans Light"/>
              <a:ea typeface="Open Sans Light"/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/>
                </a:solidFill>
                <a:latin typeface="Open Sans Light"/>
                <a:ea typeface="Open Sans Light"/>
                <a:cs typeface="Calibri"/>
              </a:rPr>
              <a:t>Hypothesis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/>
                </a:solidFill>
                <a:latin typeface="Open Sans Light"/>
                <a:ea typeface="Open Sans Light"/>
                <a:cs typeface="Calibri"/>
              </a:rPr>
              <a:t>Methodology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/>
                </a:solidFill>
                <a:latin typeface="Open Sans Light"/>
                <a:ea typeface="Open Sans Light"/>
                <a:cs typeface="Calibri"/>
              </a:rPr>
              <a:t>Discussion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/>
                </a:solidFill>
                <a:latin typeface="Open Sans Light"/>
                <a:ea typeface="Open Sans Light"/>
                <a:cs typeface="Calibri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563673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DAF09-E30F-4ED9-A1F7-603AA346B0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latin typeface="Open Sans Light"/>
                <a:ea typeface="Open Sans Light"/>
                <a:cs typeface="Open Sans Light"/>
              </a:rPr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545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6C29F2-C134-7D66-A1B0-3EA483D054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88B37-7E16-3FF0-BB88-176459442363}"/>
              </a:ext>
            </a:extLst>
          </p:cNvPr>
          <p:cNvSpPr txBox="1"/>
          <p:nvPr/>
        </p:nvSpPr>
        <p:spPr>
          <a:xfrm>
            <a:off x="712032" y="1861278"/>
            <a:ext cx="6127073" cy="36936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/>
              <a:buChar char="§"/>
            </a:pPr>
            <a:r>
              <a:rPr lang="en-US" sz="3200" b="1">
                <a:solidFill>
                  <a:schemeClr val="bg1"/>
                </a:solidFill>
                <a:latin typeface="Open Sans Light"/>
                <a:ea typeface="Open Sans Light"/>
                <a:cs typeface="Calibri"/>
              </a:rPr>
              <a:t>Introduction</a:t>
            </a:r>
            <a:endParaRPr lang="en-US" b="1">
              <a:solidFill>
                <a:schemeClr val="bg1"/>
              </a:solidFill>
              <a:latin typeface="Open Sans Light"/>
              <a:ea typeface="Open Sans Light"/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>
                    <a:lumMod val="65000"/>
                  </a:schemeClr>
                </a:solidFill>
                <a:latin typeface="Open Sans Light"/>
                <a:ea typeface="Open Sans Light"/>
                <a:cs typeface="Calibri"/>
              </a:rPr>
              <a:t>Hypothesis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>
                    <a:lumMod val="65000"/>
                  </a:schemeClr>
                </a:solidFill>
                <a:latin typeface="Open Sans Light"/>
                <a:ea typeface="Open Sans Light"/>
                <a:cs typeface="Calibri"/>
              </a:rPr>
              <a:t>Methodology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>
                    <a:lumMod val="65000"/>
                  </a:schemeClr>
                </a:solidFill>
                <a:latin typeface="Open Sans Light"/>
                <a:ea typeface="Open Sans Light"/>
                <a:cs typeface="Calibri"/>
              </a:rPr>
              <a:t>Discussion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>
                    <a:lumMod val="65000"/>
                  </a:schemeClr>
                </a:solidFill>
                <a:latin typeface="Open Sans Light"/>
                <a:ea typeface="Open Sans Light"/>
                <a:cs typeface="Calibri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6157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63B2C3F4-9487-E58B-BDA5-BF4A932EF33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595113895"/>
              </p:ext>
            </p:extLst>
          </p:nvPr>
        </p:nvGraphicFramePr>
        <p:xfrm>
          <a:off x="595315" y="1681841"/>
          <a:ext cx="5340123" cy="4457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89339-C6C2-A400-FD19-3AF5D6E1486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What is well-being?</a:t>
            </a:r>
            <a:endParaRPr lang="en-US"/>
          </a:p>
        </p:txBody>
      </p:sp>
      <p:pic>
        <p:nvPicPr>
          <p:cNvPr id="5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526CC4DB-461C-1FF2-703E-7CE70F98A2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7188" y="2130652"/>
            <a:ext cx="5291686" cy="3560082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E386461B-72A4-F1C5-3CCB-DC1DD9B0D091}"/>
              </a:ext>
            </a:extLst>
          </p:cNvPr>
          <p:cNvSpPr/>
          <p:nvPr/>
        </p:nvSpPr>
        <p:spPr>
          <a:xfrm>
            <a:off x="478276" y="429638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99FFF59-708B-4593-A094-AB139F6A9CAD}"/>
              </a:ext>
            </a:extLst>
          </p:cNvPr>
          <p:cNvSpPr/>
          <p:nvPr/>
        </p:nvSpPr>
        <p:spPr>
          <a:xfrm>
            <a:off x="453956" y="6493212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49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1E83B-A693-2477-B1FE-F31FD62A39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Related Studies</a:t>
            </a:r>
            <a:endParaRPr lang="en-US"/>
          </a:p>
        </p:txBody>
      </p:sp>
      <p:sp>
        <p:nvSpPr>
          <p:cNvPr id="364" name="Content Placeholder 363">
            <a:extLst>
              <a:ext uri="{FF2B5EF4-FFF2-40B4-BE49-F238E27FC236}">
                <a16:creationId xmlns:a16="http://schemas.microsoft.com/office/drawing/2014/main" id="{F105F4F9-09E7-D59A-A188-F79B1233347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lIns="91440" tIns="45720" rIns="91440" bIns="45720" anchor="ctr"/>
          <a:lstStyle/>
          <a:p>
            <a:pPr marL="342900" indent="-342900">
              <a:buFont typeface="Wingdings"/>
              <a:buChar char="§"/>
            </a:pPr>
            <a:r>
              <a:rPr lang="en-US" dirty="0">
                <a:latin typeface="Open Sans Light"/>
                <a:ea typeface="Open Sans Light"/>
                <a:cs typeface="Calibri"/>
              </a:rPr>
              <a:t>Focused on Education, Finance etc. Domains</a:t>
            </a:r>
          </a:p>
          <a:p>
            <a:pPr marL="342900" indent="-342900">
              <a:buFont typeface="Wingdings"/>
              <a:buChar char="§"/>
            </a:pPr>
            <a:r>
              <a:rPr lang="en-US" dirty="0">
                <a:latin typeface="Open Sans Light"/>
                <a:ea typeface="Open Sans Light"/>
                <a:cs typeface="Calibri"/>
              </a:rPr>
              <a:t>Supervisor or Manager's point of view</a:t>
            </a:r>
          </a:p>
          <a:p>
            <a:pPr marL="342900" indent="-342900">
              <a:buFont typeface="Wingdings"/>
              <a:buChar char="§"/>
            </a:pPr>
            <a:r>
              <a:rPr lang="en-US" dirty="0">
                <a:latin typeface="Open Sans Light"/>
                <a:ea typeface="Open Sans Light"/>
                <a:cs typeface="Calibri"/>
              </a:rPr>
              <a:t>Well-being is related to Feedback</a:t>
            </a:r>
          </a:p>
          <a:p>
            <a:pPr marL="342900" indent="-342900">
              <a:buFont typeface="Wingdings"/>
              <a:buChar char="§"/>
            </a:pPr>
            <a:r>
              <a:rPr lang="en-US" dirty="0">
                <a:latin typeface="Open Sans Light"/>
                <a:ea typeface="Open Sans Light"/>
                <a:cs typeface="Calibri"/>
              </a:rPr>
              <a:t>Feedback characteristics are not discussed</a:t>
            </a:r>
          </a:p>
        </p:txBody>
      </p:sp>
      <p:pic>
        <p:nvPicPr>
          <p:cNvPr id="366" name="Graphic 366" descr="Chemistry lab">
            <a:extLst>
              <a:ext uri="{FF2B5EF4-FFF2-40B4-BE49-F238E27FC236}">
                <a16:creationId xmlns:a16="http://schemas.microsoft.com/office/drawing/2014/main" id="{5C06E522-46B8-E21C-956E-BFCCC55EDD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252" b="8252"/>
          <a:stretch/>
        </p:blipFill>
        <p:spPr>
          <a:xfrm>
            <a:off x="6344857" y="1679614"/>
            <a:ext cx="5340123" cy="445770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01B3E4-930E-9B28-3C5F-16D19DC6DF3A}"/>
              </a:ext>
            </a:extLst>
          </p:cNvPr>
          <p:cNvSpPr/>
          <p:nvPr/>
        </p:nvSpPr>
        <p:spPr>
          <a:xfrm>
            <a:off x="478276" y="429638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3213C8-183F-4FA0-4F62-E72478AED669}"/>
              </a:ext>
            </a:extLst>
          </p:cNvPr>
          <p:cNvSpPr/>
          <p:nvPr/>
        </p:nvSpPr>
        <p:spPr>
          <a:xfrm>
            <a:off x="338846" y="6418634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74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F2CD8-7F74-3A72-17EB-A856639D58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Focus of the study</a:t>
            </a:r>
          </a:p>
          <a:p>
            <a:pPr marL="170815" indent="-170815">
              <a:lnSpc>
                <a:spcPct val="150000"/>
              </a:lnSpc>
            </a:pP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234F57-24C2-12DB-4C23-6124A8E20EE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lIns="91440" tIns="45720" rIns="91440" bIns="45720" anchor="ctr"/>
          <a:lstStyle/>
          <a:p>
            <a:pPr marL="342900" indent="-342900">
              <a:buFont typeface="Wingdings"/>
              <a:buChar char="§"/>
            </a:pPr>
            <a:r>
              <a:rPr lang="en-US" dirty="0">
                <a:latin typeface="Open Sans Light"/>
                <a:ea typeface="Open Sans Light"/>
                <a:cs typeface="Calibri"/>
              </a:rPr>
              <a:t>Manufacturing sector</a:t>
            </a:r>
            <a:endParaRPr lang="en-US" dirty="0"/>
          </a:p>
          <a:p>
            <a:pPr marL="342900" indent="-342900">
              <a:buFont typeface="Wingdings"/>
              <a:buChar char="§"/>
            </a:pPr>
            <a:r>
              <a:rPr lang="en-US" dirty="0">
                <a:latin typeface="Open Sans Light"/>
                <a:ea typeface="Open Sans Light"/>
                <a:cs typeface="Calibri"/>
              </a:rPr>
              <a:t>Working with an intelligent assistant</a:t>
            </a:r>
          </a:p>
          <a:p>
            <a:pPr marL="342900" indent="-342900">
              <a:buFont typeface="Wingdings"/>
              <a:buChar char="§"/>
            </a:pPr>
            <a:r>
              <a:rPr lang="en-US" dirty="0">
                <a:latin typeface="Open Sans Light"/>
                <a:ea typeface="Open Sans Light"/>
                <a:cs typeface="Calibri"/>
              </a:rPr>
              <a:t>Relation between Affect &amp; Authentic Pride (Well-being) and Positive Task Feedback (Valence)</a:t>
            </a:r>
          </a:p>
        </p:txBody>
      </p:sp>
      <p:pic>
        <p:nvPicPr>
          <p:cNvPr id="11" name="Graphic 11" descr="An open book">
            <a:extLst>
              <a:ext uri="{FF2B5EF4-FFF2-40B4-BE49-F238E27FC236}">
                <a16:creationId xmlns:a16="http://schemas.microsoft.com/office/drawing/2014/main" id="{2E10B73E-DB92-48AD-7C3F-0C2774F887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252" b="8252"/>
          <a:stretch/>
        </p:blipFill>
        <p:spPr>
          <a:xfrm>
            <a:off x="6343436" y="1682547"/>
            <a:ext cx="5340123" cy="445770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5CB74A-6175-2DE6-60C7-E67D2DBA1A01}"/>
              </a:ext>
            </a:extLst>
          </p:cNvPr>
          <p:cNvSpPr/>
          <p:nvPr/>
        </p:nvSpPr>
        <p:spPr>
          <a:xfrm>
            <a:off x="478276" y="429638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836723-895E-D8DD-D691-99733F88C378}"/>
              </a:ext>
            </a:extLst>
          </p:cNvPr>
          <p:cNvSpPr/>
          <p:nvPr/>
        </p:nvSpPr>
        <p:spPr>
          <a:xfrm>
            <a:off x="444229" y="6442953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2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6C29F2-C134-7D66-A1B0-3EA483D054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88B37-7E16-3FF0-BB88-176459442363}"/>
              </a:ext>
            </a:extLst>
          </p:cNvPr>
          <p:cNvSpPr txBox="1"/>
          <p:nvPr/>
        </p:nvSpPr>
        <p:spPr>
          <a:xfrm>
            <a:off x="712032" y="1861278"/>
            <a:ext cx="6127073" cy="36936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>
                    <a:lumMod val="65000"/>
                  </a:schemeClr>
                </a:solidFill>
                <a:latin typeface="Open Sans Light"/>
                <a:ea typeface="Open Sans Light"/>
                <a:cs typeface="Calibri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 b="1">
                <a:solidFill>
                  <a:schemeClr val="bg1"/>
                </a:solidFill>
                <a:latin typeface="Open Sans Light"/>
                <a:ea typeface="Open Sans Light"/>
                <a:cs typeface="Calibri"/>
              </a:rPr>
              <a:t>Hypothesis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>
                    <a:lumMod val="65000"/>
                  </a:schemeClr>
                </a:solidFill>
                <a:latin typeface="Open Sans Light"/>
                <a:ea typeface="Open Sans Light"/>
                <a:cs typeface="Calibri"/>
              </a:rPr>
              <a:t>Methodology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>
                    <a:lumMod val="65000"/>
                  </a:schemeClr>
                </a:solidFill>
                <a:latin typeface="Open Sans Light"/>
                <a:ea typeface="Open Sans Light"/>
                <a:cs typeface="Calibri"/>
              </a:rPr>
              <a:t>Discussion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>
                    <a:lumMod val="65000"/>
                  </a:schemeClr>
                </a:solidFill>
                <a:latin typeface="Open Sans Light"/>
                <a:ea typeface="Open Sans Light"/>
                <a:cs typeface="Calibri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64996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824197-D913-FA49-0B0C-0A6BFD6A4D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Hypothesis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0BDE9-1672-9AE6-A96B-3F39AB7E18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ctr"/>
          <a:lstStyle/>
          <a:p>
            <a:pPr marL="170815" indent="-170815"/>
            <a:endParaRPr lang="en-US" sz="2400" b="1">
              <a:latin typeface="Open Sans Light"/>
              <a:ea typeface="Open Sans bold"/>
              <a:cs typeface="Open Sans bold"/>
            </a:endParaRPr>
          </a:p>
          <a:p>
            <a:pPr marL="0" indent="0" algn="ctr">
              <a:buNone/>
            </a:pPr>
            <a:r>
              <a:rPr lang="en-US" sz="2800" b="1">
                <a:latin typeface="Open Sans Light"/>
                <a:ea typeface="Open Sans bold"/>
                <a:cs typeface="Open Sans bold"/>
              </a:rPr>
              <a:t>"The Positive task feedback would be associated </a:t>
            </a:r>
          </a:p>
          <a:p>
            <a:pPr marL="0" indent="0" algn="ctr">
              <a:buNone/>
            </a:pPr>
            <a:r>
              <a:rPr lang="en-US" sz="2800" b="1">
                <a:latin typeface="Open Sans Light"/>
                <a:ea typeface="Open Sans bold"/>
                <a:cs typeface="Open Sans bold"/>
              </a:rPr>
              <a:t>with an increase in well-being"</a:t>
            </a:r>
            <a:endParaRPr lang="en-US" sz="2800" b="1">
              <a:latin typeface="Open Sans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A84774-42CB-0762-478D-7326F2A8DD5E}"/>
              </a:ext>
            </a:extLst>
          </p:cNvPr>
          <p:cNvSpPr/>
          <p:nvPr/>
        </p:nvSpPr>
        <p:spPr>
          <a:xfrm>
            <a:off x="478276" y="429638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E987A3-77F0-F602-9A11-6432903E5B50}"/>
              </a:ext>
            </a:extLst>
          </p:cNvPr>
          <p:cNvSpPr/>
          <p:nvPr/>
        </p:nvSpPr>
        <p:spPr>
          <a:xfrm>
            <a:off x="436123" y="6410527"/>
            <a:ext cx="1199744" cy="218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15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6C29F2-C134-7D66-A1B0-3EA483D054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88B37-7E16-3FF0-BB88-176459442363}"/>
              </a:ext>
            </a:extLst>
          </p:cNvPr>
          <p:cNvSpPr txBox="1"/>
          <p:nvPr/>
        </p:nvSpPr>
        <p:spPr>
          <a:xfrm>
            <a:off x="712032" y="1861278"/>
            <a:ext cx="6127073" cy="36936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>
                    <a:lumMod val="65000"/>
                  </a:schemeClr>
                </a:solidFill>
                <a:latin typeface="Open Sans Light"/>
                <a:ea typeface="Open Sans Light"/>
                <a:cs typeface="Calibri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>
                    <a:lumMod val="65000"/>
                  </a:schemeClr>
                </a:solidFill>
                <a:latin typeface="Open Sans Light"/>
                <a:ea typeface="Open Sans Light"/>
                <a:cs typeface="Calibri"/>
              </a:rPr>
              <a:t>Hypothesis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 b="1">
                <a:solidFill>
                  <a:schemeClr val="bg1"/>
                </a:solidFill>
                <a:latin typeface="Open Sans Light"/>
                <a:ea typeface="Open Sans Light"/>
                <a:cs typeface="Calibri"/>
              </a:rPr>
              <a:t>Methodology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>
                    <a:lumMod val="65000"/>
                  </a:schemeClr>
                </a:solidFill>
                <a:latin typeface="Open Sans Light"/>
                <a:ea typeface="Open Sans Light"/>
                <a:cs typeface="Calibri"/>
              </a:rPr>
              <a:t>Discussion</a:t>
            </a:r>
          </a:p>
          <a:p>
            <a:pPr marL="457200" indent="-457200">
              <a:lnSpc>
                <a:spcPct val="150000"/>
              </a:lnSpc>
              <a:buFont typeface="Wingdings"/>
              <a:buChar char="§"/>
            </a:pPr>
            <a:r>
              <a:rPr lang="en-US" sz="3200">
                <a:solidFill>
                  <a:schemeClr val="bg1">
                    <a:lumMod val="65000"/>
                  </a:schemeClr>
                </a:solidFill>
                <a:latin typeface="Open Sans Light"/>
                <a:ea typeface="Open Sans Light"/>
                <a:cs typeface="Calibri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8307137"/>
      </p:ext>
    </p:extLst>
  </p:cSld>
  <p:clrMapOvr>
    <a:masterClrMapping/>
  </p:clrMapOvr>
</p:sld>
</file>

<file path=ppt/theme/theme1.xml><?xml version="1.0" encoding="utf-8"?>
<a:theme xmlns:a="http://schemas.openxmlformats.org/drawingml/2006/main" name="1_Titelse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yout Innenseiten">
  <a:themeElements>
    <a:clrScheme name="Benutzerdefiniert 2">
      <a:dk1>
        <a:srgbClr val="425159"/>
      </a:dk1>
      <a:lt1>
        <a:sysClr val="window" lastClr="FFFFFF"/>
      </a:lt1>
      <a:dk2>
        <a:srgbClr val="2C373D"/>
      </a:dk2>
      <a:lt2>
        <a:srgbClr val="E7E6E6"/>
      </a:lt2>
      <a:accent1>
        <a:srgbClr val="E50043"/>
      </a:accent1>
      <a:accent2>
        <a:srgbClr val="A40235"/>
      </a:accent2>
      <a:accent3>
        <a:srgbClr val="82022A"/>
      </a:accent3>
      <a:accent4>
        <a:srgbClr val="425159"/>
      </a:accent4>
      <a:accent5>
        <a:srgbClr val="2C373D"/>
      </a:accent5>
      <a:accent6>
        <a:srgbClr val="212B2F"/>
      </a:accent6>
      <a:hlink>
        <a:srgbClr val="1E4E79"/>
      </a:hlink>
      <a:folHlink>
        <a:srgbClr val="A4023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Zwischenseiten Rot">
  <a:themeElements>
    <a:clrScheme name="Benutzerdefiniert 2">
      <a:dk1>
        <a:srgbClr val="425159"/>
      </a:dk1>
      <a:lt1>
        <a:sysClr val="window" lastClr="FFFFFF"/>
      </a:lt1>
      <a:dk2>
        <a:srgbClr val="2C373D"/>
      </a:dk2>
      <a:lt2>
        <a:srgbClr val="E7E6E6"/>
      </a:lt2>
      <a:accent1>
        <a:srgbClr val="E50043"/>
      </a:accent1>
      <a:accent2>
        <a:srgbClr val="A40235"/>
      </a:accent2>
      <a:accent3>
        <a:srgbClr val="82022A"/>
      </a:accent3>
      <a:accent4>
        <a:srgbClr val="425159"/>
      </a:accent4>
      <a:accent5>
        <a:srgbClr val="2C373D"/>
      </a:accent5>
      <a:accent6>
        <a:srgbClr val="212B2F"/>
      </a:accent6>
      <a:hlink>
        <a:srgbClr val="1E4E79"/>
      </a:hlink>
      <a:folHlink>
        <a:srgbClr val="A4023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Zwischenseiten Anthrazit">
  <a:themeElements>
    <a:clrScheme name="Benutzerdefiniert 2">
      <a:dk1>
        <a:srgbClr val="425159"/>
      </a:dk1>
      <a:lt1>
        <a:sysClr val="window" lastClr="FFFFFF"/>
      </a:lt1>
      <a:dk2>
        <a:srgbClr val="2C373D"/>
      </a:dk2>
      <a:lt2>
        <a:srgbClr val="E7E6E6"/>
      </a:lt2>
      <a:accent1>
        <a:srgbClr val="E50043"/>
      </a:accent1>
      <a:accent2>
        <a:srgbClr val="A40235"/>
      </a:accent2>
      <a:accent3>
        <a:srgbClr val="82022A"/>
      </a:accent3>
      <a:accent4>
        <a:srgbClr val="425159"/>
      </a:accent4>
      <a:accent5>
        <a:srgbClr val="2C373D"/>
      </a:accent5>
      <a:accent6>
        <a:srgbClr val="212B2F"/>
      </a:accent6>
      <a:hlink>
        <a:srgbClr val="1E4E79"/>
      </a:hlink>
      <a:folHlink>
        <a:srgbClr val="A4023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chlussse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</Words>
  <Application>Microsoft Macintosh PowerPoint</Application>
  <PresentationFormat>Widescreen</PresentationFormat>
  <Paragraphs>106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Calibri</vt:lpstr>
      <vt:lpstr>Open Sans bold</vt:lpstr>
      <vt:lpstr>Open Sans Light</vt:lpstr>
      <vt:lpstr>Wingdings</vt:lpstr>
      <vt:lpstr>Calibri Light</vt:lpstr>
      <vt:lpstr>Arial Nova</vt:lpstr>
      <vt:lpstr>Open Sans</vt:lpstr>
      <vt:lpstr>Arial</vt:lpstr>
      <vt:lpstr>1_Titelseite</vt:lpstr>
      <vt:lpstr>Layout Innenseiten</vt:lpstr>
      <vt:lpstr>Zwischenseiten Rot</vt:lpstr>
      <vt:lpstr>Zwischenseiten Anthrazit</vt:lpstr>
      <vt:lpstr>Schlussseite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Lilli Wulfert</dc:creator>
  <cp:lastModifiedBy>Akshay Chikhalkar</cp:lastModifiedBy>
  <cp:revision>54</cp:revision>
  <cp:lastPrinted>2019-06-19T14:24:11Z</cp:lastPrinted>
  <dcterms:created xsi:type="dcterms:W3CDTF">2019-02-05T10:50:44Z</dcterms:created>
  <dcterms:modified xsi:type="dcterms:W3CDTF">2023-01-13T16:01:29Z</dcterms:modified>
</cp:coreProperties>
</file>